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40" r:id="rId1"/>
  </p:sldMasterIdLst>
  <p:notesMasterIdLst>
    <p:notesMasterId r:id="rId50"/>
  </p:notesMasterIdLst>
  <p:sldIdLst>
    <p:sldId id="435" r:id="rId2"/>
    <p:sldId id="366" r:id="rId3"/>
    <p:sldId id="481" r:id="rId4"/>
    <p:sldId id="497" r:id="rId5"/>
    <p:sldId id="1438" r:id="rId6"/>
    <p:sldId id="1439" r:id="rId7"/>
    <p:sldId id="1441" r:id="rId8"/>
    <p:sldId id="490" r:id="rId9"/>
    <p:sldId id="1436" r:id="rId10"/>
    <p:sldId id="467" r:id="rId11"/>
    <p:sldId id="473" r:id="rId12"/>
    <p:sldId id="471" r:id="rId13"/>
    <p:sldId id="472" r:id="rId14"/>
    <p:sldId id="460" r:id="rId15"/>
    <p:sldId id="474" r:id="rId16"/>
    <p:sldId id="462" r:id="rId17"/>
    <p:sldId id="463" r:id="rId18"/>
    <p:sldId id="476" r:id="rId19"/>
    <p:sldId id="458" r:id="rId20"/>
    <p:sldId id="477" r:id="rId21"/>
    <p:sldId id="1445" r:id="rId22"/>
    <p:sldId id="1446" r:id="rId23"/>
    <p:sldId id="480" r:id="rId24"/>
    <p:sldId id="475" r:id="rId25"/>
    <p:sldId id="371" r:id="rId26"/>
    <p:sldId id="1406" r:id="rId27"/>
    <p:sldId id="1411" r:id="rId28"/>
    <p:sldId id="1435" r:id="rId29"/>
    <p:sldId id="563" r:id="rId30"/>
    <p:sldId id="397" r:id="rId31"/>
    <p:sldId id="402" r:id="rId32"/>
    <p:sldId id="1440" r:id="rId33"/>
    <p:sldId id="496" r:id="rId34"/>
    <p:sldId id="406" r:id="rId35"/>
    <p:sldId id="417" r:id="rId36"/>
    <p:sldId id="444" r:id="rId37"/>
    <p:sldId id="443" r:id="rId38"/>
    <p:sldId id="393" r:id="rId39"/>
    <p:sldId id="434" r:id="rId40"/>
    <p:sldId id="1437" r:id="rId41"/>
    <p:sldId id="392" r:id="rId42"/>
    <p:sldId id="394" r:id="rId43"/>
    <p:sldId id="401" r:id="rId44"/>
    <p:sldId id="493" r:id="rId45"/>
    <p:sldId id="485" r:id="rId46"/>
    <p:sldId id="499" r:id="rId47"/>
    <p:sldId id="484" r:id="rId48"/>
    <p:sldId id="1444"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378"/>
    <p:restoredTop sz="96327" autoAdjust="0"/>
  </p:normalViewPr>
  <p:slideViewPr>
    <p:cSldViewPr snapToGrid="0" snapToObjects="1">
      <p:cViewPr varScale="1">
        <p:scale>
          <a:sx n="112" d="100"/>
          <a:sy n="112" d="100"/>
        </p:scale>
        <p:origin x="192" y="432"/>
      </p:cViewPr>
      <p:guideLst>
        <p:guide orient="horz" pos="2160"/>
        <p:guide pos="2880"/>
      </p:guideLst>
    </p:cSldViewPr>
  </p:slideViewPr>
  <p:notesTextViewPr>
    <p:cViewPr>
      <p:scale>
        <a:sx n="3" d="2"/>
        <a:sy n="3" d="2"/>
      </p:scale>
      <p:origin x="0" y="0"/>
    </p:cViewPr>
  </p:notesTextViewPr>
  <p:sorterViewPr>
    <p:cViewPr varScale="1">
      <p:scale>
        <a:sx n="1" d="1"/>
        <a:sy n="1" d="1"/>
      </p:scale>
      <p:origin x="0" y="-178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FFB063-042D-2F45-9107-2F534929D0E1}" type="datetimeFigureOut">
              <a:rPr lang="en-US" smtClean="0"/>
              <a:t>10/13/2024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58F3ADA-7137-4C47-865C-F791667DB7A4}" type="slidenum">
              <a:rPr lang="en-US" smtClean="0"/>
              <a:t>‹nr.›</a:t>
            </a:fld>
            <a:endParaRPr lang="en-US"/>
          </a:p>
        </p:txBody>
      </p:sp>
    </p:spTree>
    <p:extLst>
      <p:ext uri="{BB962C8B-B14F-4D97-AF65-F5344CB8AC3E}">
        <p14:creationId xmlns:p14="http://schemas.microsoft.com/office/powerpoint/2010/main" val="146733298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8F3ADA-7137-4C47-865C-F791667DB7A4}" type="slidenum">
              <a:rPr lang="en-US" smtClean="0"/>
              <a:t>1</a:t>
            </a:fld>
            <a:endParaRPr lang="en-US"/>
          </a:p>
        </p:txBody>
      </p:sp>
    </p:spTree>
    <p:extLst>
      <p:ext uri="{BB962C8B-B14F-4D97-AF65-F5344CB8AC3E}">
        <p14:creationId xmlns:p14="http://schemas.microsoft.com/office/powerpoint/2010/main" val="1645898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CB95C-9B0A-93FF-060A-28996F1B81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030EDA-2668-46D2-58FD-3FEDC23B94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8FEC25-880B-C2E4-0C03-F09EFC614D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28E83A-C48D-4ACB-9FA6-BEC19D914242}"/>
              </a:ext>
            </a:extLst>
          </p:cNvPr>
          <p:cNvSpPr>
            <a:spLocks noGrp="1"/>
          </p:cNvSpPr>
          <p:nvPr>
            <p:ph type="sldNum" sz="quarter" idx="10"/>
          </p:nvPr>
        </p:nvSpPr>
        <p:spPr/>
        <p:txBody>
          <a:bodyPr/>
          <a:lstStyle/>
          <a:p>
            <a:fld id="{158F3ADA-7137-4C47-865C-F791667DB7A4}" type="slidenum">
              <a:rPr lang="en-US" smtClean="0"/>
              <a:t>11</a:t>
            </a:fld>
            <a:endParaRPr lang="en-US"/>
          </a:p>
        </p:txBody>
      </p:sp>
    </p:spTree>
    <p:extLst>
      <p:ext uri="{BB962C8B-B14F-4D97-AF65-F5344CB8AC3E}">
        <p14:creationId xmlns:p14="http://schemas.microsoft.com/office/powerpoint/2010/main" val="4259954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4968C-8C9A-DED6-9DF8-22C6F3CBFD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2835A6-E21C-9A71-15B6-1909A93CA4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A4587D-2FC2-D03F-4BC9-B350F27739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370FE6-3E1D-DB47-5F01-10324098D0A8}"/>
              </a:ext>
            </a:extLst>
          </p:cNvPr>
          <p:cNvSpPr>
            <a:spLocks noGrp="1"/>
          </p:cNvSpPr>
          <p:nvPr>
            <p:ph type="sldNum" sz="quarter" idx="10"/>
          </p:nvPr>
        </p:nvSpPr>
        <p:spPr/>
        <p:txBody>
          <a:bodyPr/>
          <a:lstStyle/>
          <a:p>
            <a:fld id="{158F3ADA-7137-4C47-865C-F791667DB7A4}" type="slidenum">
              <a:rPr lang="en-US" smtClean="0"/>
              <a:t>12</a:t>
            </a:fld>
            <a:endParaRPr lang="en-US"/>
          </a:p>
        </p:txBody>
      </p:sp>
    </p:spTree>
    <p:extLst>
      <p:ext uri="{BB962C8B-B14F-4D97-AF65-F5344CB8AC3E}">
        <p14:creationId xmlns:p14="http://schemas.microsoft.com/office/powerpoint/2010/main" val="1825366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EB491-4E83-F203-D71D-E207B785E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7637F2-DB56-95D5-2F2A-659F26331A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92557D-CDF8-4FC9-8C52-27A5926FC5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D97DC52-57FF-D1BF-0833-516184B6D9C7}"/>
              </a:ext>
            </a:extLst>
          </p:cNvPr>
          <p:cNvSpPr>
            <a:spLocks noGrp="1"/>
          </p:cNvSpPr>
          <p:nvPr>
            <p:ph type="sldNum" sz="quarter" idx="10"/>
          </p:nvPr>
        </p:nvSpPr>
        <p:spPr/>
        <p:txBody>
          <a:bodyPr/>
          <a:lstStyle/>
          <a:p>
            <a:fld id="{158F3ADA-7137-4C47-865C-F791667DB7A4}" type="slidenum">
              <a:rPr lang="en-US" smtClean="0"/>
              <a:t>13</a:t>
            </a:fld>
            <a:endParaRPr lang="en-US"/>
          </a:p>
        </p:txBody>
      </p:sp>
    </p:spTree>
    <p:extLst>
      <p:ext uri="{BB962C8B-B14F-4D97-AF65-F5344CB8AC3E}">
        <p14:creationId xmlns:p14="http://schemas.microsoft.com/office/powerpoint/2010/main" val="35987291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DDC83-1A30-A25A-9380-70F4FB4A24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67A92D-930D-9EDC-9E13-3FD844F24A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F8C926-7632-57AE-C7B8-0B9DE6D42B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2791BB-C47E-531C-022D-9CDA25D8D8D5}"/>
              </a:ext>
            </a:extLst>
          </p:cNvPr>
          <p:cNvSpPr>
            <a:spLocks noGrp="1"/>
          </p:cNvSpPr>
          <p:nvPr>
            <p:ph type="sldNum" sz="quarter" idx="10"/>
          </p:nvPr>
        </p:nvSpPr>
        <p:spPr/>
        <p:txBody>
          <a:bodyPr/>
          <a:lstStyle/>
          <a:p>
            <a:fld id="{158F3ADA-7137-4C47-865C-F791667DB7A4}" type="slidenum">
              <a:rPr lang="en-US" smtClean="0"/>
              <a:t>14</a:t>
            </a:fld>
            <a:endParaRPr lang="en-US"/>
          </a:p>
        </p:txBody>
      </p:sp>
    </p:spTree>
    <p:extLst>
      <p:ext uri="{BB962C8B-B14F-4D97-AF65-F5344CB8AC3E}">
        <p14:creationId xmlns:p14="http://schemas.microsoft.com/office/powerpoint/2010/main" val="2850260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6D210-2E89-EF8F-07C7-BF250E682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BCF1E0-A3D0-1BCD-DD90-D938C0659E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4EC0EA-31E0-4755-0787-21B55E5C48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3B215C-8D10-51A6-CBA0-F5FD30262CF0}"/>
              </a:ext>
            </a:extLst>
          </p:cNvPr>
          <p:cNvSpPr>
            <a:spLocks noGrp="1"/>
          </p:cNvSpPr>
          <p:nvPr>
            <p:ph type="sldNum" sz="quarter" idx="10"/>
          </p:nvPr>
        </p:nvSpPr>
        <p:spPr/>
        <p:txBody>
          <a:bodyPr/>
          <a:lstStyle/>
          <a:p>
            <a:fld id="{158F3ADA-7137-4C47-865C-F791667DB7A4}" type="slidenum">
              <a:rPr lang="en-US" smtClean="0"/>
              <a:t>15</a:t>
            </a:fld>
            <a:endParaRPr lang="en-US"/>
          </a:p>
        </p:txBody>
      </p:sp>
    </p:spTree>
    <p:extLst>
      <p:ext uri="{BB962C8B-B14F-4D97-AF65-F5344CB8AC3E}">
        <p14:creationId xmlns:p14="http://schemas.microsoft.com/office/powerpoint/2010/main" val="1825426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F23E2F-F50E-17AD-566C-7E38FD39B5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515D5F-9EB9-D42B-388A-B9DA3FD207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5B97F6-AC1B-03A3-A25B-7A9D6ABDD3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98FF44-66BD-5D6B-39C7-A7C8C0932D4C}"/>
              </a:ext>
            </a:extLst>
          </p:cNvPr>
          <p:cNvSpPr>
            <a:spLocks noGrp="1"/>
          </p:cNvSpPr>
          <p:nvPr>
            <p:ph type="sldNum" sz="quarter" idx="10"/>
          </p:nvPr>
        </p:nvSpPr>
        <p:spPr/>
        <p:txBody>
          <a:bodyPr/>
          <a:lstStyle/>
          <a:p>
            <a:fld id="{158F3ADA-7137-4C47-865C-F791667DB7A4}" type="slidenum">
              <a:rPr lang="en-US" smtClean="0"/>
              <a:t>16</a:t>
            </a:fld>
            <a:endParaRPr lang="en-US"/>
          </a:p>
        </p:txBody>
      </p:sp>
    </p:spTree>
    <p:extLst>
      <p:ext uri="{BB962C8B-B14F-4D97-AF65-F5344CB8AC3E}">
        <p14:creationId xmlns:p14="http://schemas.microsoft.com/office/powerpoint/2010/main" val="2238298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6D372-1045-AF08-EF63-B24029CD17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FB0B71-85E8-77B7-B3A4-453E76888F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281989-2865-8EA4-2336-9785EA73D9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967C4D-AA35-8074-4D27-A5E734175581}"/>
              </a:ext>
            </a:extLst>
          </p:cNvPr>
          <p:cNvSpPr>
            <a:spLocks noGrp="1"/>
          </p:cNvSpPr>
          <p:nvPr>
            <p:ph type="sldNum" sz="quarter" idx="10"/>
          </p:nvPr>
        </p:nvSpPr>
        <p:spPr/>
        <p:txBody>
          <a:bodyPr/>
          <a:lstStyle/>
          <a:p>
            <a:fld id="{158F3ADA-7137-4C47-865C-F791667DB7A4}" type="slidenum">
              <a:rPr lang="en-US" smtClean="0"/>
              <a:t>17</a:t>
            </a:fld>
            <a:endParaRPr lang="en-US"/>
          </a:p>
        </p:txBody>
      </p:sp>
    </p:spTree>
    <p:extLst>
      <p:ext uri="{BB962C8B-B14F-4D97-AF65-F5344CB8AC3E}">
        <p14:creationId xmlns:p14="http://schemas.microsoft.com/office/powerpoint/2010/main" val="512692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59796-3A84-1964-9559-625B585805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DD84C2-BFC3-BFFE-612A-FA01863491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C6DE9C-FC3D-987B-0189-C19F506A0A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9F12A5-14A2-487F-B844-40819A29EEDB}"/>
              </a:ext>
            </a:extLst>
          </p:cNvPr>
          <p:cNvSpPr>
            <a:spLocks noGrp="1"/>
          </p:cNvSpPr>
          <p:nvPr>
            <p:ph type="sldNum" sz="quarter" idx="10"/>
          </p:nvPr>
        </p:nvSpPr>
        <p:spPr/>
        <p:txBody>
          <a:bodyPr/>
          <a:lstStyle/>
          <a:p>
            <a:fld id="{158F3ADA-7137-4C47-865C-F791667DB7A4}" type="slidenum">
              <a:rPr lang="en-US" smtClean="0"/>
              <a:t>18</a:t>
            </a:fld>
            <a:endParaRPr lang="en-US"/>
          </a:p>
        </p:txBody>
      </p:sp>
    </p:spTree>
    <p:extLst>
      <p:ext uri="{BB962C8B-B14F-4D97-AF65-F5344CB8AC3E}">
        <p14:creationId xmlns:p14="http://schemas.microsoft.com/office/powerpoint/2010/main" val="35245326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79AC7E-A3A4-ACB8-17EC-0B3D34D20C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36CDDC-4818-19DF-A155-85AD3F61FB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6DA81A-31F8-C158-9E86-1B0CA5A3BA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05CCBD-4E2E-CB68-0662-4DE242FF1E60}"/>
              </a:ext>
            </a:extLst>
          </p:cNvPr>
          <p:cNvSpPr>
            <a:spLocks noGrp="1"/>
          </p:cNvSpPr>
          <p:nvPr>
            <p:ph type="sldNum" sz="quarter" idx="10"/>
          </p:nvPr>
        </p:nvSpPr>
        <p:spPr/>
        <p:txBody>
          <a:bodyPr/>
          <a:lstStyle/>
          <a:p>
            <a:fld id="{158F3ADA-7137-4C47-865C-F791667DB7A4}" type="slidenum">
              <a:rPr lang="en-US" smtClean="0"/>
              <a:t>19</a:t>
            </a:fld>
            <a:endParaRPr lang="en-US"/>
          </a:p>
        </p:txBody>
      </p:sp>
    </p:spTree>
    <p:extLst>
      <p:ext uri="{BB962C8B-B14F-4D97-AF65-F5344CB8AC3E}">
        <p14:creationId xmlns:p14="http://schemas.microsoft.com/office/powerpoint/2010/main" val="2366799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408DB-0C54-4823-5CAF-8A3041F439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F3B33B-B713-8057-BF6B-6F254BD51D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A382EB-8EF9-AE03-46D9-65955FA78D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372DB8-83CF-F13A-2A82-DF3EAA231273}"/>
              </a:ext>
            </a:extLst>
          </p:cNvPr>
          <p:cNvSpPr>
            <a:spLocks noGrp="1"/>
          </p:cNvSpPr>
          <p:nvPr>
            <p:ph type="sldNum" sz="quarter" idx="10"/>
          </p:nvPr>
        </p:nvSpPr>
        <p:spPr/>
        <p:txBody>
          <a:bodyPr/>
          <a:lstStyle/>
          <a:p>
            <a:fld id="{158F3ADA-7137-4C47-865C-F791667DB7A4}" type="slidenum">
              <a:rPr lang="en-US" smtClean="0"/>
              <a:t>20</a:t>
            </a:fld>
            <a:endParaRPr lang="en-US"/>
          </a:p>
        </p:txBody>
      </p:sp>
    </p:spTree>
    <p:extLst>
      <p:ext uri="{BB962C8B-B14F-4D97-AF65-F5344CB8AC3E}">
        <p14:creationId xmlns:p14="http://schemas.microsoft.com/office/powerpoint/2010/main" val="1059934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8F3ADA-7137-4C47-865C-F791667DB7A4}" type="slidenum">
              <a:rPr lang="en-US" smtClean="0"/>
              <a:t>2</a:t>
            </a:fld>
            <a:endParaRPr lang="en-US"/>
          </a:p>
        </p:txBody>
      </p:sp>
    </p:spTree>
    <p:extLst>
      <p:ext uri="{BB962C8B-B14F-4D97-AF65-F5344CB8AC3E}">
        <p14:creationId xmlns:p14="http://schemas.microsoft.com/office/powerpoint/2010/main" val="4218871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97A5D-5EB8-2F5D-43A7-6DB5BBE299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BC787C-6250-BCD3-B6F3-8AE6FD8BCF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3782BA-CBE0-D9B3-A5CE-799208C9A2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5C09AA6-11D2-EB65-A650-96C6F57ACD8F}"/>
              </a:ext>
            </a:extLst>
          </p:cNvPr>
          <p:cNvSpPr>
            <a:spLocks noGrp="1"/>
          </p:cNvSpPr>
          <p:nvPr>
            <p:ph type="sldNum" sz="quarter" idx="10"/>
          </p:nvPr>
        </p:nvSpPr>
        <p:spPr/>
        <p:txBody>
          <a:bodyPr/>
          <a:lstStyle/>
          <a:p>
            <a:fld id="{158F3ADA-7137-4C47-865C-F791667DB7A4}" type="slidenum">
              <a:rPr lang="en-US" smtClean="0"/>
              <a:t>24</a:t>
            </a:fld>
            <a:endParaRPr lang="en-US"/>
          </a:p>
        </p:txBody>
      </p:sp>
    </p:spTree>
    <p:extLst>
      <p:ext uri="{BB962C8B-B14F-4D97-AF65-F5344CB8AC3E}">
        <p14:creationId xmlns:p14="http://schemas.microsoft.com/office/powerpoint/2010/main" val="2381538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Een</a:t>
            </a:r>
            <a:r>
              <a:rPr lang="en-US" dirty="0"/>
              <a:t> </a:t>
            </a:r>
            <a:r>
              <a:rPr lang="en-US" dirty="0" err="1"/>
              <a:t>mens</a:t>
            </a:r>
            <a:r>
              <a:rPr lang="en-US" dirty="0"/>
              <a:t> </a:t>
            </a:r>
            <a:r>
              <a:rPr lang="en-US" dirty="0" err="1"/>
              <a:t>heeft</a:t>
            </a:r>
            <a:r>
              <a:rPr lang="en-US" dirty="0"/>
              <a:t> </a:t>
            </a:r>
            <a:r>
              <a:rPr lang="en-US" dirty="0" err="1"/>
              <a:t>ongeveer</a:t>
            </a:r>
            <a:r>
              <a:rPr lang="en-US" dirty="0"/>
              <a:t> 13</a:t>
            </a:r>
          </a:p>
          <a:p>
            <a:endParaRPr lang="en-US" dirty="0"/>
          </a:p>
          <a:p>
            <a:r>
              <a:rPr lang="en-US" sz="1200" kern="1200" dirty="0">
                <a:solidFill>
                  <a:schemeClr val="tx1"/>
                </a:solidFill>
                <a:latin typeface="+mn-lt"/>
                <a:ea typeface="+mn-ea"/>
                <a:cs typeface="+mn-cs"/>
              </a:rPr>
              <a:t>3.0·10E13 human cells in the 70 kg ″reference man″</a:t>
            </a:r>
            <a:endParaRPr lang="en-US" dirty="0"/>
          </a:p>
        </p:txBody>
      </p:sp>
      <p:sp>
        <p:nvSpPr>
          <p:cNvPr id="4" name="Slide Number Placeholder 3"/>
          <p:cNvSpPr>
            <a:spLocks noGrp="1"/>
          </p:cNvSpPr>
          <p:nvPr>
            <p:ph type="sldNum" sz="quarter" idx="10"/>
          </p:nvPr>
        </p:nvSpPr>
        <p:spPr/>
        <p:txBody>
          <a:bodyPr/>
          <a:lstStyle/>
          <a:p>
            <a:fld id="{158F3ADA-7137-4C47-865C-F791667DB7A4}" type="slidenum">
              <a:rPr lang="en-US" smtClean="0"/>
              <a:t>25</a:t>
            </a:fld>
            <a:endParaRPr lang="en-US"/>
          </a:p>
        </p:txBody>
      </p:sp>
    </p:spTree>
    <p:extLst>
      <p:ext uri="{BB962C8B-B14F-4D97-AF65-F5344CB8AC3E}">
        <p14:creationId xmlns:p14="http://schemas.microsoft.com/office/powerpoint/2010/main" val="4218871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809F6024-756F-A154-08E3-382C26694CA0}"/>
              </a:ext>
            </a:extLst>
          </p:cNvPr>
          <p:cNvSpPr>
            <a:spLocks noGrp="1" noRot="1" noChangeAspect="1" noChangeArrowheads="1" noTextEdit="1"/>
          </p:cNvSpPr>
          <p:nvPr>
            <p:ph type="sldImg"/>
          </p:nvPr>
        </p:nvSpPr>
        <p:spPr>
          <a:ln/>
        </p:spPr>
      </p:sp>
      <p:sp>
        <p:nvSpPr>
          <p:cNvPr id="98306" name="Notes Placeholder 2">
            <a:extLst>
              <a:ext uri="{FF2B5EF4-FFF2-40B4-BE49-F238E27FC236}">
                <a16:creationId xmlns:a16="http://schemas.microsoft.com/office/drawing/2014/main" id="{FF14D210-ACF4-2E39-7309-311BDA374E1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NL">
                <a:latin typeface="Arial" panose="020B0604020202020204" pitchFamily="34" charset="0"/>
              </a:rPr>
              <a:t>Ook wij zijn opgebouwd uit cellen, en wel heel veel verschillende soorten cellen, waarvan u er hier een aantal ziet: rode bloedcellen, een neuron en spiercellen. De fantastische diversiteit in vorm en functie van cellen mogen we met gepaste verwondering onderzoeken.</a:t>
            </a:r>
          </a:p>
          <a:p>
            <a:endParaRPr lang="nl-NL" altLang="en-NL">
              <a:latin typeface="Arial" panose="020B0604020202020204" pitchFamily="34" charset="0"/>
            </a:endParaRPr>
          </a:p>
          <a:p>
            <a:r>
              <a:rPr lang="nl-NL" altLang="en-NL">
                <a:latin typeface="Arial" panose="020B0604020202020204" pitchFamily="34" charset="0"/>
              </a:rPr>
              <a:t>E. Boldog et al., Nature Neuroscience 10.1038 (2018) </a:t>
            </a:r>
            <a:r>
              <a:rPr lang="mr-IN" altLang="en-NL">
                <a:latin typeface="Arial" panose="020B0604020202020204" pitchFamily="34" charset="0"/>
              </a:rPr>
              <a:t>–</a:t>
            </a:r>
            <a:r>
              <a:rPr lang="nl-NL" altLang="en-NL">
                <a:latin typeface="Arial" panose="020B0604020202020204" pitchFamily="34" charset="0"/>
              </a:rPr>
              <a:t> neuron</a:t>
            </a:r>
          </a:p>
          <a:p>
            <a:r>
              <a:rPr lang="nl-NL" altLang="en-NL">
                <a:latin typeface="Arial" panose="020B0604020202020204" pitchFamily="34" charset="0"/>
              </a:rPr>
              <a:t>Ewen Callaway 2010 Nature</a:t>
            </a:r>
          </a:p>
          <a:p>
            <a:r>
              <a:rPr lang="nl-NL" altLang="en-NL">
                <a:latin typeface="Arial" panose="020B0604020202020204" pitchFamily="34" charset="0"/>
              </a:rPr>
              <a:t>University of Michigan</a:t>
            </a:r>
            <a:endParaRPr lang="en-US" altLang="en-NL">
              <a:latin typeface="Arial" panose="020B0604020202020204" pitchFamily="34" charset="0"/>
            </a:endParaRPr>
          </a:p>
        </p:txBody>
      </p:sp>
      <p:sp>
        <p:nvSpPr>
          <p:cNvPr id="46084" name="Slide Number Placeholder 3">
            <a:extLst>
              <a:ext uri="{FF2B5EF4-FFF2-40B4-BE49-F238E27FC236}">
                <a16:creationId xmlns:a16="http://schemas.microsoft.com/office/drawing/2014/main" id="{874C76A2-1ACB-3D60-6F57-1D8C47E47225}"/>
              </a:ext>
            </a:extLst>
          </p:cNvPr>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D4EF43D-E1AB-AC40-A6CF-F5339373394A}" type="slidenum">
              <a:rPr lang="en-US" altLang="en-NL" sz="1100"/>
              <a:pPr/>
              <a:t>26</a:t>
            </a:fld>
            <a:endParaRPr lang="en-US" altLang="en-NL" sz="1100"/>
          </a:p>
        </p:txBody>
      </p:sp>
    </p:spTree>
    <p:extLst>
      <p:ext uri="{BB962C8B-B14F-4D97-AF65-F5344CB8AC3E}">
        <p14:creationId xmlns:p14="http://schemas.microsoft.com/office/powerpoint/2010/main" val="674989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600"/>
              </a:lnSpc>
            </a:pPr>
            <a:r>
              <a:rPr lang="nl-NL" sz="1800" b="1" kern="100" dirty="0">
                <a:effectLst/>
                <a:latin typeface="Aptos" panose="020B0004020202020204" pitchFamily="34" charset="0"/>
                <a:ea typeface="Aptos" panose="020B0004020202020204" pitchFamily="34" charset="0"/>
                <a:cs typeface="Times New Roman" panose="02020603050405020304" pitchFamily="18" charset="0"/>
              </a:rPr>
              <a:t>1mm</a:t>
            </a:r>
            <a:r>
              <a:rPr lang="nl-NL" sz="1800" b="1" kern="100" baseline="30000" dirty="0">
                <a:effectLst/>
                <a:latin typeface="Aptos" panose="020B0004020202020204" pitchFamily="34" charset="0"/>
                <a:ea typeface="Aptos" panose="020B0004020202020204" pitchFamily="34" charset="0"/>
                <a:cs typeface="Times New Roman" panose="02020603050405020304" pitchFamily="18" charset="0"/>
              </a:rPr>
              <a:t>3</a:t>
            </a:r>
            <a:r>
              <a:rPr lang="nl-NL" sz="1800" b="1" kern="100" dirty="0">
                <a:effectLst/>
                <a:latin typeface="Aptos" panose="020B0004020202020204" pitchFamily="34" charset="0"/>
                <a:ea typeface="Aptos" panose="020B0004020202020204" pitchFamily="34" charset="0"/>
                <a:cs typeface="Times New Roman" panose="02020603050405020304" pitchFamily="18" charset="0"/>
              </a:rPr>
              <a:t> hersenen </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ts val="1600"/>
              </a:lnSpc>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Verwijderd bij een epilepsie </a:t>
            </a:r>
            <a:r>
              <a:rPr lang="nl-NL" sz="1800" kern="100" dirty="0" err="1">
                <a:effectLst/>
                <a:latin typeface="Aptos" panose="020B0004020202020204" pitchFamily="34" charset="0"/>
                <a:ea typeface="Aptos" panose="020B0004020202020204" pitchFamily="34" charset="0"/>
                <a:cs typeface="Times New Roman" panose="02020603050405020304" pitchFamily="18" charset="0"/>
              </a:rPr>
              <a:t>patient</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ts val="1600"/>
              </a:lnSpc>
            </a:pPr>
            <a:r>
              <a:rPr lang="nl-NL" sz="1800" kern="100" dirty="0">
                <a:effectLst/>
                <a:latin typeface="Aptos" panose="020B0004020202020204" pitchFamily="34" charset="0"/>
                <a:ea typeface="Aptos" panose="020B0004020202020204" pitchFamily="34" charset="0"/>
                <a:cs typeface="Times New Roman" panose="02020603050405020304" pitchFamily="18" charset="0"/>
              </a:rPr>
              <a:t>Recent een artikel in het toonaangevende tijdschrift </a:t>
            </a:r>
            <a:r>
              <a:rPr lang="nl-NL" sz="1800" kern="100" dirty="0" err="1">
                <a:effectLst/>
                <a:latin typeface="Aptos" panose="020B0004020202020204" pitchFamily="34" charset="0"/>
                <a:ea typeface="Aptos" panose="020B0004020202020204" pitchFamily="34" charset="0"/>
                <a:cs typeface="Times New Roman" panose="02020603050405020304" pitchFamily="18" charset="0"/>
              </a:rPr>
              <a:t>Science</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- 1mm3 hersenen in detail ontleed -  57.000 cellen en 150 miljoen synapsen – contact punten.</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58F3ADA-7137-4C47-865C-F791667DB7A4}" type="slidenum">
              <a:rPr lang="en-US" smtClean="0"/>
              <a:t>28</a:t>
            </a:fld>
            <a:endParaRPr lang="en-US"/>
          </a:p>
        </p:txBody>
      </p:sp>
    </p:spTree>
    <p:extLst>
      <p:ext uri="{BB962C8B-B14F-4D97-AF65-F5344CB8AC3E}">
        <p14:creationId xmlns:p14="http://schemas.microsoft.com/office/powerpoint/2010/main" val="37705211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6D77A5B3-BD8E-84E9-0FCF-B0C89B7DB34F}"/>
              </a:ext>
            </a:extLst>
          </p:cNvPr>
          <p:cNvSpPr>
            <a:spLocks noGrp="1" noRot="1" noChangeAspect="1" noChangeArrowheads="1" noTextEdit="1"/>
          </p:cNvSpPr>
          <p:nvPr>
            <p:ph type="sldImg"/>
          </p:nvPr>
        </p:nvSpPr>
        <p:spPr>
          <a:ln/>
        </p:spPr>
      </p:sp>
      <p:sp>
        <p:nvSpPr>
          <p:cNvPr id="100354" name="Notes Placeholder 2">
            <a:extLst>
              <a:ext uri="{FF2B5EF4-FFF2-40B4-BE49-F238E27FC236}">
                <a16:creationId xmlns:a16="http://schemas.microsoft.com/office/drawing/2014/main" id="{5A5C2E20-301C-4D72-97F7-7E76E85AB33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eaLnBrk="1" hangingPunct="1">
              <a:spcBef>
                <a:spcPct val="0"/>
              </a:spcBef>
            </a:pPr>
            <a:r>
              <a:rPr lang="nl-NL" altLang="en-NL" dirty="0">
                <a:latin typeface="Arial" panose="020B0604020202020204" pitchFamily="34" charset="0"/>
              </a:rPr>
              <a:t>Een volwassen mens bestaat uit ongeveer 37 biljoen cellen [3.72 × 10E13 cellen] [</a:t>
            </a:r>
            <a:r>
              <a:rPr lang="nl-NL" altLang="en-NL" dirty="0" err="1">
                <a:latin typeface="Arial" panose="020B0604020202020204" pitchFamily="34" charset="0"/>
              </a:rPr>
              <a:t>Bianconi</a:t>
            </a:r>
            <a:r>
              <a:rPr lang="nl-NL" altLang="en-NL" dirty="0">
                <a:latin typeface="Arial" panose="020B0604020202020204" pitchFamily="34" charset="0"/>
              </a:rPr>
              <a:t> et al. Ann Hum </a:t>
            </a:r>
            <a:r>
              <a:rPr lang="nl-NL" altLang="en-NL" dirty="0" err="1">
                <a:latin typeface="Arial" panose="020B0604020202020204" pitchFamily="34" charset="0"/>
              </a:rPr>
              <a:t>Biol</a:t>
            </a:r>
            <a:r>
              <a:rPr lang="nl-NL" altLang="en-NL" dirty="0">
                <a:latin typeface="Arial" panose="020B0604020202020204" pitchFamily="34" charset="0"/>
              </a:rPr>
              <a:t>. 2013 Nov-Dec;40(6):463-71]. Om dit te bereiken zijn een groot aantal celdelingen nodig en differentiatie van cellen tot vele verschillende soorten cellen. De bestudering van deze cellen vormt het vakgebied van de Celbiologie. Iedere dag delen er vele miljarden cellen in onze lichamen, als onderdeel van het  continue programma van </a:t>
            </a:r>
            <a:r>
              <a:rPr lang="nl-NL" altLang="en-NL" dirty="0" err="1">
                <a:latin typeface="Arial" panose="020B0604020202020204" pitchFamily="34" charset="0"/>
              </a:rPr>
              <a:t>celvervanging</a:t>
            </a:r>
            <a:r>
              <a:rPr lang="nl-NL" altLang="en-NL" dirty="0">
                <a:latin typeface="Arial" panose="020B0604020202020204" pitchFamily="34" charset="0"/>
              </a:rPr>
              <a:t>. Dit is belangrijk om organen vitaal te houden. </a:t>
            </a:r>
          </a:p>
        </p:txBody>
      </p:sp>
      <p:sp>
        <p:nvSpPr>
          <p:cNvPr id="48132" name="Slide Number Placeholder 3">
            <a:extLst>
              <a:ext uri="{FF2B5EF4-FFF2-40B4-BE49-F238E27FC236}">
                <a16:creationId xmlns:a16="http://schemas.microsoft.com/office/drawing/2014/main" id="{9AF2BBA5-9CD4-82BF-4061-377F61679CC6}"/>
              </a:ext>
            </a:extLst>
          </p:cNvPr>
          <p:cNvSpPr>
            <a:spLocks noGrp="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457200">
              <a:defRPr sz="2400">
                <a:solidFill>
                  <a:schemeClr val="tx1"/>
                </a:solidFill>
                <a:latin typeface="Arial" panose="020B0604020202020204" pitchFamily="34" charset="0"/>
                <a:ea typeface="MS PGothic" panose="020B0600070205080204" pitchFamily="34" charset="-128"/>
              </a:defRPr>
            </a:lvl1pPr>
            <a:lvl2pPr marL="742950" indent="-285750" defTabSz="457200">
              <a:defRPr sz="2400">
                <a:solidFill>
                  <a:schemeClr val="tx1"/>
                </a:solidFill>
                <a:latin typeface="Arial" panose="020B0604020202020204" pitchFamily="34" charset="0"/>
                <a:ea typeface="MS PGothic" panose="020B0600070205080204" pitchFamily="34" charset="-128"/>
              </a:defRPr>
            </a:lvl2pPr>
            <a:lvl3pPr marL="1143000" indent="-228600" defTabSz="457200">
              <a:defRPr sz="2400">
                <a:solidFill>
                  <a:schemeClr val="tx1"/>
                </a:solidFill>
                <a:latin typeface="Arial" panose="020B0604020202020204" pitchFamily="34" charset="0"/>
                <a:ea typeface="MS PGothic" panose="020B0600070205080204" pitchFamily="34" charset="-128"/>
              </a:defRPr>
            </a:lvl3pPr>
            <a:lvl4pPr marL="1600200" indent="-228600" defTabSz="457200">
              <a:defRPr sz="2400">
                <a:solidFill>
                  <a:schemeClr val="tx1"/>
                </a:solidFill>
                <a:latin typeface="Arial" panose="020B0604020202020204" pitchFamily="34" charset="0"/>
                <a:ea typeface="MS PGothic" panose="020B0600070205080204" pitchFamily="34" charset="-128"/>
              </a:defRPr>
            </a:lvl4pPr>
            <a:lvl5pPr marL="2057400" indent="-228600" defTabSz="457200">
              <a:defRPr sz="24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47711D0-DCD6-8F4C-BF3C-893F3E2A5DE6}" type="slidenum">
              <a:rPr lang="en-US" altLang="en-NL" sz="1300">
                <a:solidFill>
                  <a:srgbClr val="000000"/>
                </a:solidFill>
                <a:latin typeface="Calibri" panose="020F0502020204030204" pitchFamily="34" charset="0"/>
              </a:rPr>
              <a:pPr/>
              <a:t>29</a:t>
            </a:fld>
            <a:endParaRPr lang="en-US" altLang="en-NL" sz="1300">
              <a:solidFill>
                <a:srgbClr val="000000"/>
              </a:solidFill>
              <a:latin typeface="Calibri" panose="020F0502020204030204" pitchFamily="34" charset="0"/>
            </a:endParaRPr>
          </a:p>
        </p:txBody>
      </p:sp>
    </p:spTree>
    <p:extLst>
      <p:ext uri="{BB962C8B-B14F-4D97-AF65-F5344CB8AC3E}">
        <p14:creationId xmlns:p14="http://schemas.microsoft.com/office/powerpoint/2010/main" val="537741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8F3ADA-7137-4C47-865C-F791667DB7A4}" type="slidenum">
              <a:rPr lang="en-US" smtClean="0"/>
              <a:t>30</a:t>
            </a:fld>
            <a:endParaRPr lang="en-US"/>
          </a:p>
        </p:txBody>
      </p:sp>
    </p:spTree>
    <p:extLst>
      <p:ext uri="{BB962C8B-B14F-4D97-AF65-F5344CB8AC3E}">
        <p14:creationId xmlns:p14="http://schemas.microsoft.com/office/powerpoint/2010/main" val="15077471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8F3ADA-7137-4C47-865C-F791667DB7A4}" type="slidenum">
              <a:rPr lang="en-US" smtClean="0"/>
              <a:t>31</a:t>
            </a:fld>
            <a:endParaRPr lang="en-US"/>
          </a:p>
        </p:txBody>
      </p:sp>
    </p:spTree>
    <p:extLst>
      <p:ext uri="{BB962C8B-B14F-4D97-AF65-F5344CB8AC3E}">
        <p14:creationId xmlns:p14="http://schemas.microsoft.com/office/powerpoint/2010/main" val="3301404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FCC8B-3923-5956-277D-67CA03D5AF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6F1228-724F-9161-EEBE-47CF186F99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815034-1A08-8B82-33AB-CF758311CC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BF48EE-A9EC-3CED-65F6-BEDB27492A2E}"/>
              </a:ext>
            </a:extLst>
          </p:cNvPr>
          <p:cNvSpPr>
            <a:spLocks noGrp="1"/>
          </p:cNvSpPr>
          <p:nvPr>
            <p:ph type="sldNum" sz="quarter" idx="10"/>
          </p:nvPr>
        </p:nvSpPr>
        <p:spPr/>
        <p:txBody>
          <a:bodyPr/>
          <a:lstStyle/>
          <a:p>
            <a:fld id="{158F3ADA-7137-4C47-865C-F791667DB7A4}" type="slidenum">
              <a:rPr lang="en-US" smtClean="0"/>
              <a:t>32</a:t>
            </a:fld>
            <a:endParaRPr lang="en-US"/>
          </a:p>
        </p:txBody>
      </p:sp>
    </p:spTree>
    <p:extLst>
      <p:ext uri="{BB962C8B-B14F-4D97-AF65-F5344CB8AC3E}">
        <p14:creationId xmlns:p14="http://schemas.microsoft.com/office/powerpoint/2010/main" val="19797044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8F3ADA-7137-4C47-865C-F791667DB7A4}" type="slidenum">
              <a:rPr lang="en-US" smtClean="0"/>
              <a:t>34</a:t>
            </a:fld>
            <a:endParaRPr lang="en-US"/>
          </a:p>
        </p:txBody>
      </p:sp>
    </p:spTree>
    <p:extLst>
      <p:ext uri="{BB962C8B-B14F-4D97-AF65-F5344CB8AC3E}">
        <p14:creationId xmlns:p14="http://schemas.microsoft.com/office/powerpoint/2010/main" val="3700051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8F3ADA-7137-4C47-865C-F791667DB7A4}" type="slidenum">
              <a:rPr lang="en-US" smtClean="0"/>
              <a:t>35</a:t>
            </a:fld>
            <a:endParaRPr lang="en-US"/>
          </a:p>
        </p:txBody>
      </p:sp>
    </p:spTree>
    <p:extLst>
      <p:ext uri="{BB962C8B-B14F-4D97-AF65-F5344CB8AC3E}">
        <p14:creationId xmlns:p14="http://schemas.microsoft.com/office/powerpoint/2010/main" val="1630187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2D73C-8F5C-D23E-2DD2-E215687124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AF253-1574-99FD-47FC-4EBECBF50D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E93D9C-5F41-E5D7-2617-57E905728D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59C0D11-4B10-0114-A58C-1E5DD79BA8C3}"/>
              </a:ext>
            </a:extLst>
          </p:cNvPr>
          <p:cNvSpPr>
            <a:spLocks noGrp="1"/>
          </p:cNvSpPr>
          <p:nvPr>
            <p:ph type="sldNum" sz="quarter" idx="10"/>
          </p:nvPr>
        </p:nvSpPr>
        <p:spPr/>
        <p:txBody>
          <a:bodyPr/>
          <a:lstStyle/>
          <a:p>
            <a:fld id="{158F3ADA-7137-4C47-865C-F791667DB7A4}" type="slidenum">
              <a:rPr lang="en-US" smtClean="0"/>
              <a:t>3</a:t>
            </a:fld>
            <a:endParaRPr lang="en-US"/>
          </a:p>
        </p:txBody>
      </p:sp>
    </p:spTree>
    <p:extLst>
      <p:ext uri="{BB962C8B-B14F-4D97-AF65-F5344CB8AC3E}">
        <p14:creationId xmlns:p14="http://schemas.microsoft.com/office/powerpoint/2010/main" val="4024409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 </a:t>
            </a:r>
            <a:r>
              <a:rPr lang="en-US" dirty="0" err="1"/>
              <a:t>evolutie</a:t>
            </a:r>
            <a:r>
              <a:rPr lang="en-US" dirty="0"/>
              <a:t> </a:t>
            </a:r>
            <a:r>
              <a:rPr lang="en-US" dirty="0" err="1"/>
              <a:t>theorie</a:t>
            </a:r>
            <a:r>
              <a:rPr lang="en-US" dirty="0"/>
              <a:t> is pas heel recent.</a:t>
            </a:r>
          </a:p>
          <a:p>
            <a:r>
              <a:rPr lang="en-US" dirty="0" err="1"/>
              <a:t>Zonnegod</a:t>
            </a:r>
            <a:r>
              <a:rPr lang="en-US" dirty="0"/>
              <a:t> Ra</a:t>
            </a:r>
          </a:p>
          <a:p>
            <a:r>
              <a:rPr lang="en-US" dirty="0" err="1"/>
              <a:t>Maangod</a:t>
            </a:r>
            <a:r>
              <a:rPr lang="en-US" baseline="0" dirty="0"/>
              <a:t> en </a:t>
            </a:r>
            <a:r>
              <a:rPr lang="en-US" baseline="0" dirty="0" err="1"/>
              <a:t>vele</a:t>
            </a:r>
            <a:r>
              <a:rPr lang="en-US" baseline="0" dirty="0"/>
              <a:t> </a:t>
            </a:r>
            <a:r>
              <a:rPr lang="en-US" baseline="0" dirty="0" err="1"/>
              <a:t>andere</a:t>
            </a:r>
            <a:r>
              <a:rPr lang="en-US" baseline="0" dirty="0"/>
              <a:t> </a:t>
            </a:r>
            <a:r>
              <a:rPr lang="en-US" baseline="0" dirty="0" err="1"/>
              <a:t>goden</a:t>
            </a:r>
            <a:r>
              <a:rPr lang="en-US" baseline="0" dirty="0"/>
              <a:t> die </a:t>
            </a:r>
            <a:r>
              <a:rPr lang="en-US" baseline="0" dirty="0" err="1"/>
              <a:t>niet</a:t>
            </a:r>
            <a:r>
              <a:rPr lang="en-US" baseline="0" dirty="0"/>
              <a:t> </a:t>
            </a:r>
            <a:r>
              <a:rPr lang="en-US" baseline="0" dirty="0" err="1"/>
              <a:t>meer</a:t>
            </a:r>
            <a:r>
              <a:rPr lang="en-US" baseline="0" dirty="0"/>
              <a:t> </a:t>
            </a:r>
            <a:r>
              <a:rPr lang="en-US" baseline="0" dirty="0" err="1"/>
              <a:t>zijn</a:t>
            </a:r>
            <a:r>
              <a:rPr lang="en-US" baseline="0" dirty="0"/>
              <a:t> </a:t>
            </a:r>
            <a:r>
              <a:rPr lang="en-US" baseline="0" dirty="0" err="1"/>
              <a:t>dan</a:t>
            </a:r>
            <a:r>
              <a:rPr lang="en-US" baseline="0" dirty="0"/>
              <a:t> </a:t>
            </a:r>
            <a:r>
              <a:rPr lang="en-US" baseline="0" dirty="0" err="1"/>
              <a:t>schepselen</a:t>
            </a:r>
            <a:r>
              <a:rPr lang="en-US" baseline="0" dirty="0"/>
              <a:t>.</a:t>
            </a:r>
            <a:endParaRPr lang="en-US" dirty="0"/>
          </a:p>
        </p:txBody>
      </p:sp>
      <p:sp>
        <p:nvSpPr>
          <p:cNvPr id="4" name="Slide Number Placeholder 3"/>
          <p:cNvSpPr>
            <a:spLocks noGrp="1"/>
          </p:cNvSpPr>
          <p:nvPr>
            <p:ph type="sldNum" sz="quarter" idx="10"/>
          </p:nvPr>
        </p:nvSpPr>
        <p:spPr/>
        <p:txBody>
          <a:bodyPr/>
          <a:lstStyle/>
          <a:p>
            <a:fld id="{158F3ADA-7137-4C47-865C-F791667DB7A4}" type="slidenum">
              <a:rPr lang="en-US" smtClean="0"/>
              <a:t>38</a:t>
            </a:fld>
            <a:endParaRPr lang="en-US"/>
          </a:p>
        </p:txBody>
      </p:sp>
    </p:spTree>
    <p:extLst>
      <p:ext uri="{BB962C8B-B14F-4D97-AF65-F5344CB8AC3E}">
        <p14:creationId xmlns:p14="http://schemas.microsoft.com/office/powerpoint/2010/main" val="42188718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Fresco van Michelangelo in de</a:t>
            </a:r>
            <a:r>
              <a:rPr lang="en-US" baseline="0" dirty="0"/>
              <a:t> </a:t>
            </a:r>
            <a:r>
              <a:rPr lang="en-US" baseline="0" dirty="0" err="1"/>
              <a:t>Sixtijnse</a:t>
            </a:r>
            <a:r>
              <a:rPr lang="en-US" baseline="0" dirty="0"/>
              <a:t> </a:t>
            </a:r>
            <a:r>
              <a:rPr lang="en-US" baseline="0" dirty="0" err="1"/>
              <a:t>kapel</a:t>
            </a:r>
            <a:r>
              <a:rPr lang="en-US" baseline="0" dirty="0"/>
              <a:t> in het </a:t>
            </a:r>
            <a:r>
              <a:rPr lang="en-US" baseline="0" dirty="0" err="1"/>
              <a:t>Vaticaan</a:t>
            </a:r>
            <a:r>
              <a:rPr lang="en-US" baseline="0" dirty="0"/>
              <a:t> – God die </a:t>
            </a:r>
            <a:r>
              <a:rPr lang="en-US" baseline="0" dirty="0" err="1"/>
              <a:t>adam</a:t>
            </a:r>
            <a:r>
              <a:rPr lang="en-US" baseline="0" dirty="0"/>
              <a:t> </a:t>
            </a:r>
            <a:r>
              <a:rPr lang="en-US" baseline="0" dirty="0" err="1"/>
              <a:t>schept</a:t>
            </a:r>
            <a:r>
              <a:rPr lang="en-US" baseline="0" dirty="0"/>
              <a:t>.</a:t>
            </a:r>
            <a:endParaRPr lang="en-US" dirty="0"/>
          </a:p>
        </p:txBody>
      </p:sp>
      <p:sp>
        <p:nvSpPr>
          <p:cNvPr id="4" name="Slide Number Placeholder 3"/>
          <p:cNvSpPr>
            <a:spLocks noGrp="1"/>
          </p:cNvSpPr>
          <p:nvPr>
            <p:ph type="sldNum" sz="quarter" idx="10"/>
          </p:nvPr>
        </p:nvSpPr>
        <p:spPr/>
        <p:txBody>
          <a:bodyPr/>
          <a:lstStyle/>
          <a:p>
            <a:fld id="{158F3ADA-7137-4C47-865C-F791667DB7A4}" type="slidenum">
              <a:rPr lang="en-US" smtClean="0"/>
              <a:t>39</a:t>
            </a:fld>
            <a:endParaRPr lang="en-US"/>
          </a:p>
        </p:txBody>
      </p:sp>
    </p:spTree>
    <p:extLst>
      <p:ext uri="{BB962C8B-B14F-4D97-AF65-F5344CB8AC3E}">
        <p14:creationId xmlns:p14="http://schemas.microsoft.com/office/powerpoint/2010/main" val="29201988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39E65-E8F4-ADB1-B219-9101984BD9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F01CD3-BF7A-A58F-7C39-2396FA0C3D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E60DF1-31C8-4DA7-15E8-BA7988C77C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FDF6E1-DCA5-E856-45C3-01DF3C892F74}"/>
              </a:ext>
            </a:extLst>
          </p:cNvPr>
          <p:cNvSpPr>
            <a:spLocks noGrp="1"/>
          </p:cNvSpPr>
          <p:nvPr>
            <p:ph type="sldNum" sz="quarter" idx="10"/>
          </p:nvPr>
        </p:nvSpPr>
        <p:spPr/>
        <p:txBody>
          <a:bodyPr/>
          <a:lstStyle/>
          <a:p>
            <a:fld id="{158F3ADA-7137-4C47-865C-F791667DB7A4}" type="slidenum">
              <a:rPr lang="en-US" smtClean="0"/>
              <a:t>40</a:t>
            </a:fld>
            <a:endParaRPr lang="en-US"/>
          </a:p>
        </p:txBody>
      </p:sp>
    </p:spTree>
    <p:extLst>
      <p:ext uri="{BB962C8B-B14F-4D97-AF65-F5344CB8AC3E}">
        <p14:creationId xmlns:p14="http://schemas.microsoft.com/office/powerpoint/2010/main" val="21728369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8F3ADA-7137-4C47-865C-F791667DB7A4}" type="slidenum">
              <a:rPr lang="en-US" smtClean="0"/>
              <a:t>41</a:t>
            </a:fld>
            <a:endParaRPr lang="en-US"/>
          </a:p>
        </p:txBody>
      </p:sp>
    </p:spTree>
    <p:extLst>
      <p:ext uri="{BB962C8B-B14F-4D97-AF65-F5344CB8AC3E}">
        <p14:creationId xmlns:p14="http://schemas.microsoft.com/office/powerpoint/2010/main" val="4218871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8F3ADA-7137-4C47-865C-F791667DB7A4}" type="slidenum">
              <a:rPr lang="en-US" smtClean="0"/>
              <a:t>42</a:t>
            </a:fld>
            <a:endParaRPr lang="en-US"/>
          </a:p>
        </p:txBody>
      </p:sp>
    </p:spTree>
    <p:extLst>
      <p:ext uri="{BB962C8B-B14F-4D97-AF65-F5344CB8AC3E}">
        <p14:creationId xmlns:p14="http://schemas.microsoft.com/office/powerpoint/2010/main" val="42188718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Imago </a:t>
            </a:r>
            <a:r>
              <a:rPr lang="en-US" dirty="0" err="1"/>
              <a:t>dei</a:t>
            </a:r>
            <a:endParaRPr lang="en-US" dirty="0"/>
          </a:p>
        </p:txBody>
      </p:sp>
      <p:sp>
        <p:nvSpPr>
          <p:cNvPr id="4" name="Slide Number Placeholder 3"/>
          <p:cNvSpPr>
            <a:spLocks noGrp="1"/>
          </p:cNvSpPr>
          <p:nvPr>
            <p:ph type="sldNum" sz="quarter" idx="10"/>
          </p:nvPr>
        </p:nvSpPr>
        <p:spPr/>
        <p:txBody>
          <a:bodyPr/>
          <a:lstStyle/>
          <a:p>
            <a:fld id="{158F3ADA-7137-4C47-865C-F791667DB7A4}" type="slidenum">
              <a:rPr lang="en-US" smtClean="0"/>
              <a:t>43</a:t>
            </a:fld>
            <a:endParaRPr lang="en-US"/>
          </a:p>
        </p:txBody>
      </p:sp>
    </p:spTree>
    <p:extLst>
      <p:ext uri="{BB962C8B-B14F-4D97-AF65-F5344CB8AC3E}">
        <p14:creationId xmlns:p14="http://schemas.microsoft.com/office/powerpoint/2010/main" val="4218871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69EAF-66DE-0FFD-49E0-7EDF664F7E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512CAC-CA11-B023-A74F-60C786C719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249C81-0E30-35FA-2CE4-4FD3EAE88E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65D82A-44F4-E97E-9463-1FA32CEF4F12}"/>
              </a:ext>
            </a:extLst>
          </p:cNvPr>
          <p:cNvSpPr>
            <a:spLocks noGrp="1"/>
          </p:cNvSpPr>
          <p:nvPr>
            <p:ph type="sldNum" sz="quarter" idx="10"/>
          </p:nvPr>
        </p:nvSpPr>
        <p:spPr/>
        <p:txBody>
          <a:bodyPr/>
          <a:lstStyle/>
          <a:p>
            <a:fld id="{158F3ADA-7137-4C47-865C-F791667DB7A4}" type="slidenum">
              <a:rPr lang="en-US" smtClean="0"/>
              <a:t>5</a:t>
            </a:fld>
            <a:endParaRPr lang="en-US"/>
          </a:p>
        </p:txBody>
      </p:sp>
    </p:spTree>
    <p:extLst>
      <p:ext uri="{BB962C8B-B14F-4D97-AF65-F5344CB8AC3E}">
        <p14:creationId xmlns:p14="http://schemas.microsoft.com/office/powerpoint/2010/main" val="2771099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466C6-09E7-85A1-8933-94EB1EC7E8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86C73-F9CA-AB39-1455-61929F819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D9D230-614C-77D5-4585-47FB79D2CA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D73CA5-C75F-42F8-D7F5-92FA83865448}"/>
              </a:ext>
            </a:extLst>
          </p:cNvPr>
          <p:cNvSpPr>
            <a:spLocks noGrp="1"/>
          </p:cNvSpPr>
          <p:nvPr>
            <p:ph type="sldNum" sz="quarter" idx="10"/>
          </p:nvPr>
        </p:nvSpPr>
        <p:spPr/>
        <p:txBody>
          <a:bodyPr/>
          <a:lstStyle/>
          <a:p>
            <a:fld id="{158F3ADA-7137-4C47-865C-F791667DB7A4}" type="slidenum">
              <a:rPr lang="en-US" smtClean="0"/>
              <a:t>6</a:t>
            </a:fld>
            <a:endParaRPr lang="en-US"/>
          </a:p>
        </p:txBody>
      </p:sp>
    </p:spTree>
    <p:extLst>
      <p:ext uri="{BB962C8B-B14F-4D97-AF65-F5344CB8AC3E}">
        <p14:creationId xmlns:p14="http://schemas.microsoft.com/office/powerpoint/2010/main" val="548089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25B43-A687-C949-B0BB-811985F962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B4F8D5-FBAF-7FA8-B9F9-61F7D4F8B6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859E9-CDB7-E05D-B4A8-27CC437C02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003AEF-4EA5-AE85-E7E5-D9430D32A285}"/>
              </a:ext>
            </a:extLst>
          </p:cNvPr>
          <p:cNvSpPr>
            <a:spLocks noGrp="1"/>
          </p:cNvSpPr>
          <p:nvPr>
            <p:ph type="sldNum" sz="quarter" idx="10"/>
          </p:nvPr>
        </p:nvSpPr>
        <p:spPr/>
        <p:txBody>
          <a:bodyPr/>
          <a:lstStyle/>
          <a:p>
            <a:fld id="{158F3ADA-7137-4C47-865C-F791667DB7A4}" type="slidenum">
              <a:rPr lang="en-US" smtClean="0"/>
              <a:t>7</a:t>
            </a:fld>
            <a:endParaRPr lang="en-US"/>
          </a:p>
        </p:txBody>
      </p:sp>
    </p:spTree>
    <p:extLst>
      <p:ext uri="{BB962C8B-B14F-4D97-AF65-F5344CB8AC3E}">
        <p14:creationId xmlns:p14="http://schemas.microsoft.com/office/powerpoint/2010/main" val="1492200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77CC0-87E2-482F-CF18-115DA598E9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8531A0-2C52-9268-1C89-E8C011096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F8B760-78A2-3B61-B024-3FA1E05210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D46E80-4D14-D548-9B97-96A73A817699}"/>
              </a:ext>
            </a:extLst>
          </p:cNvPr>
          <p:cNvSpPr>
            <a:spLocks noGrp="1"/>
          </p:cNvSpPr>
          <p:nvPr>
            <p:ph type="sldNum" sz="quarter" idx="10"/>
          </p:nvPr>
        </p:nvSpPr>
        <p:spPr/>
        <p:txBody>
          <a:bodyPr/>
          <a:lstStyle/>
          <a:p>
            <a:fld id="{158F3ADA-7137-4C47-865C-F791667DB7A4}" type="slidenum">
              <a:rPr lang="en-US" smtClean="0"/>
              <a:t>8</a:t>
            </a:fld>
            <a:endParaRPr lang="en-US"/>
          </a:p>
        </p:txBody>
      </p:sp>
    </p:spTree>
    <p:extLst>
      <p:ext uri="{BB962C8B-B14F-4D97-AF65-F5344CB8AC3E}">
        <p14:creationId xmlns:p14="http://schemas.microsoft.com/office/powerpoint/2010/main" val="3220216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523EE-5679-25AD-9152-FA194BF86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362831-C582-5FA4-5B5A-98C416920F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B4853B-800A-098E-4BC8-F9028A5C82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CD8DE3-E676-4919-A210-3BC7E7B8F6B3}"/>
              </a:ext>
            </a:extLst>
          </p:cNvPr>
          <p:cNvSpPr>
            <a:spLocks noGrp="1"/>
          </p:cNvSpPr>
          <p:nvPr>
            <p:ph type="sldNum" sz="quarter" idx="10"/>
          </p:nvPr>
        </p:nvSpPr>
        <p:spPr/>
        <p:txBody>
          <a:bodyPr/>
          <a:lstStyle/>
          <a:p>
            <a:fld id="{158F3ADA-7137-4C47-865C-F791667DB7A4}" type="slidenum">
              <a:rPr lang="en-US" smtClean="0"/>
              <a:t>9</a:t>
            </a:fld>
            <a:endParaRPr lang="en-US"/>
          </a:p>
        </p:txBody>
      </p:sp>
    </p:spTree>
    <p:extLst>
      <p:ext uri="{BB962C8B-B14F-4D97-AF65-F5344CB8AC3E}">
        <p14:creationId xmlns:p14="http://schemas.microsoft.com/office/powerpoint/2010/main" val="1142947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30B79-7A05-4C30-D9CF-34FE515B9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00AE38-8026-5CF4-8BB2-20851337F1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2C9396-7BA8-A181-12E3-5DEC147583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0BEDA4-8970-336C-2D6A-39224982EAB5}"/>
              </a:ext>
            </a:extLst>
          </p:cNvPr>
          <p:cNvSpPr>
            <a:spLocks noGrp="1"/>
          </p:cNvSpPr>
          <p:nvPr>
            <p:ph type="sldNum" sz="quarter" idx="10"/>
          </p:nvPr>
        </p:nvSpPr>
        <p:spPr/>
        <p:txBody>
          <a:bodyPr/>
          <a:lstStyle/>
          <a:p>
            <a:fld id="{158F3ADA-7137-4C47-865C-F791667DB7A4}" type="slidenum">
              <a:rPr lang="en-US" smtClean="0"/>
              <a:t>10</a:t>
            </a:fld>
            <a:endParaRPr lang="en-US"/>
          </a:p>
        </p:txBody>
      </p:sp>
    </p:spTree>
    <p:extLst>
      <p:ext uri="{BB962C8B-B14F-4D97-AF65-F5344CB8AC3E}">
        <p14:creationId xmlns:p14="http://schemas.microsoft.com/office/powerpoint/2010/main" val="846319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8261C2CA-6403-EE40-9824-3453D559D322}"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61C2CA-6403-EE40-9824-3453D559D322}"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9004C4-C441-404D-B98C-2EA19F756186}" type="slidenum">
              <a:rPr lang="en-US" smtClean="0"/>
              <a:t>‹nr.›</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8261C2CA-6403-EE40-9824-3453D559D322}"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9004C4-C441-404D-B98C-2EA19F756186}" type="slidenum">
              <a:rPr lang="en-US" smtClean="0"/>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8261C2CA-6403-EE40-9824-3453D559D322}"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9004C4-C441-404D-B98C-2EA19F756186}" type="slidenum">
              <a:rPr lang="en-US" smtClean="0"/>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8261C2CA-6403-EE40-9824-3453D559D322}"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9004C4-C441-404D-B98C-2EA19F756186}" type="slidenum">
              <a:rPr lang="en-US" smtClean="0"/>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8261C2CA-6403-EE40-9824-3453D559D322}"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9004C4-C441-404D-B98C-2EA19F756186}" type="slidenum">
              <a:rPr lang="en-US" smtClean="0"/>
              <a:t>‹nr.›</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61C2CA-6403-EE40-9824-3453D559D322}" type="datetimeFigureOut">
              <a:rPr lang="en-US" smtClean="0"/>
              <a:t>10/13/2024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9004C4-C441-404D-B98C-2EA19F756186}" type="slidenum">
              <a:rPr lang="en-US" smtClean="0"/>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8261C2CA-6403-EE40-9824-3453D559D322}"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9004C4-C441-404D-B98C-2EA19F756186}" type="slidenum">
              <a:rPr lang="en-US" smtClean="0"/>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8261C2CA-6403-EE40-9824-3453D559D322}" type="datetimeFigureOut">
              <a:rPr lang="en-US" smtClean="0"/>
              <a:t>10/13/2024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9004C4-C441-404D-B98C-2EA19F756186}" type="slidenum">
              <a:rPr lang="en-US" smtClean="0"/>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8261C2CA-6403-EE40-9824-3453D559D322}" type="datetimeFigureOut">
              <a:rPr lang="en-US" smtClean="0"/>
              <a:t>10/13/2024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9004C4-C441-404D-B98C-2EA19F756186}" type="slidenum">
              <a:rPr lang="en-US" smtClean="0"/>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61C2CA-6403-EE40-9824-3453D559D322}" type="datetimeFigureOut">
              <a:rPr lang="en-US" smtClean="0"/>
              <a:t>10/13/2024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9004C4-C441-404D-B98C-2EA19F756186}" type="slidenum">
              <a:rPr lang="en-US" smtClean="0"/>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61C2CA-6403-EE40-9824-3453D559D322}" type="datetimeFigureOut">
              <a:rPr lang="en-US" smtClean="0"/>
              <a:t>10/13/2024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8261C2CA-6403-EE40-9824-3453D559D322}" type="datetimeFigureOut">
              <a:rPr lang="en-US" smtClean="0"/>
              <a:t>10/13/2024</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1D9004C4-C441-404D-B98C-2EA19F756186}" type="slidenum">
              <a:rPr lang="en-US" smtClean="0"/>
              <a:t>‹nr.›</a:t>
            </a:fld>
            <a:endParaRPr lang="en-US"/>
          </a:p>
        </p:txBody>
      </p:sp>
    </p:spTree>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5"/>
            <a:ext cx="9144000" cy="1070985"/>
          </a:xfrm>
        </p:spPr>
        <p:txBody>
          <a:bodyPr/>
          <a:lstStyle/>
          <a:p>
            <a:r>
              <a:rPr lang="en-US" sz="2800" dirty="0" err="1"/>
              <a:t>Lofzang</a:t>
            </a:r>
            <a:r>
              <a:rPr lang="en-US" sz="2800" dirty="0"/>
              <a:t> op de </a:t>
            </a:r>
            <a:r>
              <a:rPr lang="en-US" sz="2800" dirty="0" err="1"/>
              <a:t>Schepper</a:t>
            </a:r>
            <a:r>
              <a:rPr lang="en-US" sz="2800" dirty="0"/>
              <a:t> in het </a:t>
            </a:r>
            <a:r>
              <a:rPr lang="en-US" sz="2800" dirty="0" err="1"/>
              <a:t>boek</a:t>
            </a:r>
            <a:r>
              <a:rPr lang="en-US" sz="2800" dirty="0"/>
              <a:t> </a:t>
            </a:r>
            <a:r>
              <a:rPr lang="en-US" sz="2800" dirty="0" err="1"/>
              <a:t>Psalmen</a:t>
            </a:r>
            <a:endParaRPr lang="en-US" sz="2800" dirty="0"/>
          </a:p>
        </p:txBody>
      </p:sp>
      <p:pic>
        <p:nvPicPr>
          <p:cNvPr id="4" name="Content Placeholder 3" descr="schepping.jpg"/>
          <p:cNvPicPr>
            <a:picLocks noGrp="1" noChangeAspect="1"/>
          </p:cNvPicPr>
          <p:nvPr>
            <p:ph idx="1"/>
          </p:nvPr>
        </p:nvPicPr>
        <p:blipFill>
          <a:blip r:embed="rId3">
            <a:extLst>
              <a:ext uri="{28A0092B-C50C-407E-A947-70E740481C1C}">
                <a14:useLocalDpi xmlns:a14="http://schemas.microsoft.com/office/drawing/2010/main" val="0"/>
              </a:ext>
            </a:extLst>
          </a:blip>
          <a:srcRect t="1994" b="1994"/>
          <a:stretch>
            <a:fillRect/>
          </a:stretch>
        </p:blipFill>
        <p:spPr/>
      </p:pic>
    </p:spTree>
    <p:extLst>
      <p:ext uri="{BB962C8B-B14F-4D97-AF65-F5344CB8AC3E}">
        <p14:creationId xmlns:p14="http://schemas.microsoft.com/office/powerpoint/2010/main" val="2564365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07F263-96A2-3333-945E-7C74004FC757}"/>
            </a:ext>
          </a:extLst>
        </p:cNvPr>
        <p:cNvGrpSpPr/>
        <p:nvPr/>
      </p:nvGrpSpPr>
      <p:grpSpPr>
        <a:xfrm>
          <a:off x="0" y="0"/>
          <a:ext cx="0" cy="0"/>
          <a:chOff x="0" y="0"/>
          <a:chExt cx="0" cy="0"/>
        </a:xfrm>
      </p:grpSpPr>
      <p:pic>
        <p:nvPicPr>
          <p:cNvPr id="3" name="Content Placeholder 2" descr="A bird sitting on a rope&#10;&#10;Description automatically generated">
            <a:extLst>
              <a:ext uri="{FF2B5EF4-FFF2-40B4-BE49-F238E27FC236}">
                <a16:creationId xmlns:a16="http://schemas.microsoft.com/office/drawing/2014/main" id="{8726C5BE-B717-308D-8EA9-378A9A8BBEBC}"/>
              </a:ext>
            </a:extLst>
          </p:cNvPr>
          <p:cNvPicPr>
            <a:picLocks noGrp="1" noChangeAspect="1"/>
          </p:cNvPicPr>
          <p:nvPr>
            <p:ph idx="1"/>
          </p:nvPr>
        </p:nvPicPr>
        <p:blipFill>
          <a:blip r:embed="rId3"/>
          <a:stretch>
            <a:fillRect/>
          </a:stretch>
        </p:blipFill>
        <p:spPr>
          <a:xfrm>
            <a:off x="794457" y="853440"/>
            <a:ext cx="7620356" cy="5090160"/>
          </a:xfrm>
        </p:spPr>
      </p:pic>
      <p:sp>
        <p:nvSpPr>
          <p:cNvPr id="5" name="Title 4">
            <a:extLst>
              <a:ext uri="{FF2B5EF4-FFF2-40B4-BE49-F238E27FC236}">
                <a16:creationId xmlns:a16="http://schemas.microsoft.com/office/drawing/2014/main" id="{87AB642D-5733-CF6E-A093-C0544783B150}"/>
              </a:ext>
            </a:extLst>
          </p:cNvPr>
          <p:cNvSpPr>
            <a:spLocks noGrp="1"/>
          </p:cNvSpPr>
          <p:nvPr>
            <p:ph type="title"/>
          </p:nvPr>
        </p:nvSpPr>
        <p:spPr/>
        <p:txBody>
          <a:bodyPr/>
          <a:lstStyle/>
          <a:p>
            <a:endParaRPr lang="en-NL"/>
          </a:p>
        </p:txBody>
      </p:sp>
    </p:spTree>
    <p:extLst>
      <p:ext uri="{BB962C8B-B14F-4D97-AF65-F5344CB8AC3E}">
        <p14:creationId xmlns:p14="http://schemas.microsoft.com/office/powerpoint/2010/main" val="1886065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46FF8-EC14-6E7C-8586-B3EBAC6E00EA}"/>
            </a:ext>
          </a:extLst>
        </p:cNvPr>
        <p:cNvGrpSpPr/>
        <p:nvPr/>
      </p:nvGrpSpPr>
      <p:grpSpPr>
        <a:xfrm>
          <a:off x="0" y="0"/>
          <a:ext cx="0" cy="0"/>
          <a:chOff x="0" y="0"/>
          <a:chExt cx="0" cy="0"/>
        </a:xfrm>
      </p:grpSpPr>
      <p:pic>
        <p:nvPicPr>
          <p:cNvPr id="3" name="Content Placeholder 2" descr="A bird perched on a post&#10;&#10;Description automatically generated">
            <a:extLst>
              <a:ext uri="{FF2B5EF4-FFF2-40B4-BE49-F238E27FC236}">
                <a16:creationId xmlns:a16="http://schemas.microsoft.com/office/drawing/2014/main" id="{9C92625A-DD5D-1B3C-8F0C-90B3A1BD9EC6}"/>
              </a:ext>
            </a:extLst>
          </p:cNvPr>
          <p:cNvPicPr>
            <a:picLocks noGrp="1" noChangeAspect="1"/>
          </p:cNvPicPr>
          <p:nvPr>
            <p:ph idx="1"/>
          </p:nvPr>
        </p:nvPicPr>
        <p:blipFill>
          <a:blip r:embed="rId3"/>
          <a:stretch>
            <a:fillRect/>
          </a:stretch>
        </p:blipFill>
        <p:spPr>
          <a:xfrm>
            <a:off x="942816" y="853440"/>
            <a:ext cx="7225824" cy="4808058"/>
          </a:xfrm>
        </p:spPr>
      </p:pic>
      <p:sp>
        <p:nvSpPr>
          <p:cNvPr id="5" name="Title 4">
            <a:extLst>
              <a:ext uri="{FF2B5EF4-FFF2-40B4-BE49-F238E27FC236}">
                <a16:creationId xmlns:a16="http://schemas.microsoft.com/office/drawing/2014/main" id="{A1E3747A-7615-6DC2-D40A-13F4ED66A96F}"/>
              </a:ext>
            </a:extLst>
          </p:cNvPr>
          <p:cNvSpPr>
            <a:spLocks noGrp="1"/>
          </p:cNvSpPr>
          <p:nvPr>
            <p:ph type="title"/>
          </p:nvPr>
        </p:nvSpPr>
        <p:spPr/>
        <p:txBody>
          <a:bodyPr/>
          <a:lstStyle/>
          <a:p>
            <a:endParaRPr lang="en-NL"/>
          </a:p>
        </p:txBody>
      </p:sp>
    </p:spTree>
    <p:extLst>
      <p:ext uri="{BB962C8B-B14F-4D97-AF65-F5344CB8AC3E}">
        <p14:creationId xmlns:p14="http://schemas.microsoft.com/office/powerpoint/2010/main" val="2200698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88E28-8806-9C80-7C52-F56EFDA4F7A2}"/>
            </a:ext>
          </a:extLst>
        </p:cNvPr>
        <p:cNvGrpSpPr/>
        <p:nvPr/>
      </p:nvGrpSpPr>
      <p:grpSpPr>
        <a:xfrm>
          <a:off x="0" y="0"/>
          <a:ext cx="0" cy="0"/>
          <a:chOff x="0" y="0"/>
          <a:chExt cx="0" cy="0"/>
        </a:xfrm>
      </p:grpSpPr>
      <p:pic>
        <p:nvPicPr>
          <p:cNvPr id="3" name="Content Placeholder 2" descr="A bird perched on a tree&#10;&#10;Description automatically generated">
            <a:extLst>
              <a:ext uri="{FF2B5EF4-FFF2-40B4-BE49-F238E27FC236}">
                <a16:creationId xmlns:a16="http://schemas.microsoft.com/office/drawing/2014/main" id="{D49F90F2-A095-9558-CFC6-C1D856725B2E}"/>
              </a:ext>
            </a:extLst>
          </p:cNvPr>
          <p:cNvPicPr>
            <a:picLocks noGrp="1" noChangeAspect="1"/>
          </p:cNvPicPr>
          <p:nvPr>
            <p:ph idx="1"/>
          </p:nvPr>
        </p:nvPicPr>
        <p:blipFill>
          <a:blip r:embed="rId3"/>
          <a:stretch>
            <a:fillRect/>
          </a:stretch>
        </p:blipFill>
        <p:spPr>
          <a:xfrm>
            <a:off x="944880" y="771038"/>
            <a:ext cx="7378672" cy="4928722"/>
          </a:xfrm>
        </p:spPr>
      </p:pic>
      <p:sp>
        <p:nvSpPr>
          <p:cNvPr id="5" name="Title 4">
            <a:extLst>
              <a:ext uri="{FF2B5EF4-FFF2-40B4-BE49-F238E27FC236}">
                <a16:creationId xmlns:a16="http://schemas.microsoft.com/office/drawing/2014/main" id="{B9138270-541B-5247-0E12-5E3F7DAB6237}"/>
              </a:ext>
            </a:extLst>
          </p:cNvPr>
          <p:cNvSpPr>
            <a:spLocks noGrp="1"/>
          </p:cNvSpPr>
          <p:nvPr>
            <p:ph type="title"/>
          </p:nvPr>
        </p:nvSpPr>
        <p:spPr/>
        <p:txBody>
          <a:bodyPr/>
          <a:lstStyle/>
          <a:p>
            <a:endParaRPr lang="en-NL"/>
          </a:p>
        </p:txBody>
      </p:sp>
    </p:spTree>
    <p:extLst>
      <p:ext uri="{BB962C8B-B14F-4D97-AF65-F5344CB8AC3E}">
        <p14:creationId xmlns:p14="http://schemas.microsoft.com/office/powerpoint/2010/main" val="653456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397C9-5990-DB05-A39E-1D0C5B5412D5}"/>
            </a:ext>
          </a:extLst>
        </p:cNvPr>
        <p:cNvGrpSpPr/>
        <p:nvPr/>
      </p:nvGrpSpPr>
      <p:grpSpPr>
        <a:xfrm>
          <a:off x="0" y="0"/>
          <a:ext cx="0" cy="0"/>
          <a:chOff x="0" y="0"/>
          <a:chExt cx="0" cy="0"/>
        </a:xfrm>
      </p:grpSpPr>
      <p:pic>
        <p:nvPicPr>
          <p:cNvPr id="3" name="Content Placeholder 2" descr="A bird sitting on a branch&#10;&#10;Description automatically generated">
            <a:extLst>
              <a:ext uri="{FF2B5EF4-FFF2-40B4-BE49-F238E27FC236}">
                <a16:creationId xmlns:a16="http://schemas.microsoft.com/office/drawing/2014/main" id="{1B691D89-991D-66ED-3369-63E75FA17D79}"/>
              </a:ext>
            </a:extLst>
          </p:cNvPr>
          <p:cNvPicPr>
            <a:picLocks noGrp="1" noChangeAspect="1"/>
          </p:cNvPicPr>
          <p:nvPr>
            <p:ph idx="1"/>
          </p:nvPr>
        </p:nvPicPr>
        <p:blipFill>
          <a:blip r:embed="rId3"/>
          <a:stretch>
            <a:fillRect/>
          </a:stretch>
        </p:blipFill>
        <p:spPr>
          <a:xfrm>
            <a:off x="1319212" y="1234440"/>
            <a:ext cx="6502400" cy="4343400"/>
          </a:xfrm>
        </p:spPr>
      </p:pic>
      <p:sp>
        <p:nvSpPr>
          <p:cNvPr id="5" name="Title 4">
            <a:extLst>
              <a:ext uri="{FF2B5EF4-FFF2-40B4-BE49-F238E27FC236}">
                <a16:creationId xmlns:a16="http://schemas.microsoft.com/office/drawing/2014/main" id="{474ABC27-8920-2CCF-A1FC-78C063EF1A21}"/>
              </a:ext>
            </a:extLst>
          </p:cNvPr>
          <p:cNvSpPr>
            <a:spLocks noGrp="1"/>
          </p:cNvSpPr>
          <p:nvPr>
            <p:ph type="title"/>
          </p:nvPr>
        </p:nvSpPr>
        <p:spPr/>
        <p:txBody>
          <a:bodyPr/>
          <a:lstStyle/>
          <a:p>
            <a:endParaRPr lang="en-NL"/>
          </a:p>
        </p:txBody>
      </p:sp>
    </p:spTree>
    <p:extLst>
      <p:ext uri="{BB962C8B-B14F-4D97-AF65-F5344CB8AC3E}">
        <p14:creationId xmlns:p14="http://schemas.microsoft.com/office/powerpoint/2010/main" val="18795079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A2F2A-36F7-B87E-214D-DE85D84E242E}"/>
            </a:ext>
          </a:extLst>
        </p:cNvPr>
        <p:cNvGrpSpPr/>
        <p:nvPr/>
      </p:nvGrpSpPr>
      <p:grpSpPr>
        <a:xfrm>
          <a:off x="0" y="0"/>
          <a:ext cx="0" cy="0"/>
          <a:chOff x="0" y="0"/>
          <a:chExt cx="0" cy="0"/>
        </a:xfrm>
      </p:grpSpPr>
      <p:pic>
        <p:nvPicPr>
          <p:cNvPr id="3" name="Content Placeholder 2" descr="A deer in a grassy field&#10;&#10;Description automatically generated">
            <a:extLst>
              <a:ext uri="{FF2B5EF4-FFF2-40B4-BE49-F238E27FC236}">
                <a16:creationId xmlns:a16="http://schemas.microsoft.com/office/drawing/2014/main" id="{6889938F-E532-B774-DBEC-BB7B13B8AD93}"/>
              </a:ext>
            </a:extLst>
          </p:cNvPr>
          <p:cNvPicPr>
            <a:picLocks noGrp="1" noChangeAspect="1"/>
          </p:cNvPicPr>
          <p:nvPr>
            <p:ph idx="1"/>
          </p:nvPr>
        </p:nvPicPr>
        <p:blipFill>
          <a:blip r:embed="rId3"/>
          <a:stretch>
            <a:fillRect/>
          </a:stretch>
        </p:blipFill>
        <p:spPr>
          <a:xfrm>
            <a:off x="883919" y="846472"/>
            <a:ext cx="7660255" cy="5097128"/>
          </a:xfrm>
        </p:spPr>
      </p:pic>
      <p:sp>
        <p:nvSpPr>
          <p:cNvPr id="5" name="Title 4">
            <a:extLst>
              <a:ext uri="{FF2B5EF4-FFF2-40B4-BE49-F238E27FC236}">
                <a16:creationId xmlns:a16="http://schemas.microsoft.com/office/drawing/2014/main" id="{63D79018-33AA-9F6E-09CC-507CCF92EC65}"/>
              </a:ext>
            </a:extLst>
          </p:cNvPr>
          <p:cNvSpPr>
            <a:spLocks noGrp="1"/>
          </p:cNvSpPr>
          <p:nvPr>
            <p:ph type="title"/>
          </p:nvPr>
        </p:nvSpPr>
        <p:spPr/>
        <p:txBody>
          <a:bodyPr/>
          <a:lstStyle/>
          <a:p>
            <a:endParaRPr lang="en-NL"/>
          </a:p>
        </p:txBody>
      </p:sp>
    </p:spTree>
    <p:extLst>
      <p:ext uri="{BB962C8B-B14F-4D97-AF65-F5344CB8AC3E}">
        <p14:creationId xmlns:p14="http://schemas.microsoft.com/office/powerpoint/2010/main" val="25027968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7698A-F19B-445A-C867-7A8C3F440AC1}"/>
            </a:ext>
          </a:extLst>
        </p:cNvPr>
        <p:cNvGrpSpPr/>
        <p:nvPr/>
      </p:nvGrpSpPr>
      <p:grpSpPr>
        <a:xfrm>
          <a:off x="0" y="0"/>
          <a:ext cx="0" cy="0"/>
          <a:chOff x="0" y="0"/>
          <a:chExt cx="0" cy="0"/>
        </a:xfrm>
      </p:grpSpPr>
      <p:pic>
        <p:nvPicPr>
          <p:cNvPr id="3" name="Content Placeholder 2" descr="A beaver swimming in the water&#10;&#10;Description automatically generated">
            <a:extLst>
              <a:ext uri="{FF2B5EF4-FFF2-40B4-BE49-F238E27FC236}">
                <a16:creationId xmlns:a16="http://schemas.microsoft.com/office/drawing/2014/main" id="{0F56BB69-EE2A-CB5D-4D74-5C935379C59B}"/>
              </a:ext>
            </a:extLst>
          </p:cNvPr>
          <p:cNvPicPr>
            <a:picLocks noGrp="1" noChangeAspect="1"/>
          </p:cNvPicPr>
          <p:nvPr>
            <p:ph idx="1"/>
          </p:nvPr>
        </p:nvPicPr>
        <p:blipFill>
          <a:blip r:embed="rId3"/>
          <a:stretch>
            <a:fillRect/>
          </a:stretch>
        </p:blipFill>
        <p:spPr>
          <a:xfrm>
            <a:off x="1127760" y="1014016"/>
            <a:ext cx="7087811" cy="4716224"/>
          </a:xfrm>
        </p:spPr>
      </p:pic>
      <p:sp>
        <p:nvSpPr>
          <p:cNvPr id="5" name="Title 4">
            <a:extLst>
              <a:ext uri="{FF2B5EF4-FFF2-40B4-BE49-F238E27FC236}">
                <a16:creationId xmlns:a16="http://schemas.microsoft.com/office/drawing/2014/main" id="{0338C936-F778-2C2A-AC2C-24AEC54D0C09}"/>
              </a:ext>
            </a:extLst>
          </p:cNvPr>
          <p:cNvSpPr>
            <a:spLocks noGrp="1"/>
          </p:cNvSpPr>
          <p:nvPr>
            <p:ph type="title"/>
          </p:nvPr>
        </p:nvSpPr>
        <p:spPr/>
        <p:txBody>
          <a:bodyPr/>
          <a:lstStyle/>
          <a:p>
            <a:endParaRPr lang="en-NL"/>
          </a:p>
        </p:txBody>
      </p:sp>
    </p:spTree>
    <p:extLst>
      <p:ext uri="{BB962C8B-B14F-4D97-AF65-F5344CB8AC3E}">
        <p14:creationId xmlns:p14="http://schemas.microsoft.com/office/powerpoint/2010/main" val="1449930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36032-4AB2-B1F1-3B89-6D2B3A7145EF}"/>
            </a:ext>
          </a:extLst>
        </p:cNvPr>
        <p:cNvGrpSpPr/>
        <p:nvPr/>
      </p:nvGrpSpPr>
      <p:grpSpPr>
        <a:xfrm>
          <a:off x="0" y="0"/>
          <a:ext cx="0" cy="0"/>
          <a:chOff x="0" y="0"/>
          <a:chExt cx="0" cy="0"/>
        </a:xfrm>
      </p:grpSpPr>
      <p:pic>
        <p:nvPicPr>
          <p:cNvPr id="3" name="Content Placeholder 2" descr="A field of colorful flowers&#10;&#10;Description automatically generated">
            <a:extLst>
              <a:ext uri="{FF2B5EF4-FFF2-40B4-BE49-F238E27FC236}">
                <a16:creationId xmlns:a16="http://schemas.microsoft.com/office/drawing/2014/main" id="{6B214AC7-068D-3288-0ACB-B48B08AAEEBB}"/>
              </a:ext>
            </a:extLst>
          </p:cNvPr>
          <p:cNvPicPr>
            <a:picLocks noGrp="1" noChangeAspect="1"/>
          </p:cNvPicPr>
          <p:nvPr>
            <p:ph idx="1"/>
          </p:nvPr>
        </p:nvPicPr>
        <p:blipFill>
          <a:blip r:embed="rId3"/>
          <a:stretch>
            <a:fillRect/>
          </a:stretch>
        </p:blipFill>
        <p:spPr>
          <a:xfrm>
            <a:off x="1019322" y="1097280"/>
            <a:ext cx="7145907" cy="4754880"/>
          </a:xfrm>
        </p:spPr>
      </p:pic>
      <p:sp>
        <p:nvSpPr>
          <p:cNvPr id="5" name="Title 4">
            <a:extLst>
              <a:ext uri="{FF2B5EF4-FFF2-40B4-BE49-F238E27FC236}">
                <a16:creationId xmlns:a16="http://schemas.microsoft.com/office/drawing/2014/main" id="{B8AAD244-70ED-2D46-C97E-36782C50378C}"/>
              </a:ext>
            </a:extLst>
          </p:cNvPr>
          <p:cNvSpPr>
            <a:spLocks noGrp="1"/>
          </p:cNvSpPr>
          <p:nvPr>
            <p:ph type="title"/>
          </p:nvPr>
        </p:nvSpPr>
        <p:spPr/>
        <p:txBody>
          <a:bodyPr/>
          <a:lstStyle/>
          <a:p>
            <a:endParaRPr lang="en-NL"/>
          </a:p>
        </p:txBody>
      </p:sp>
    </p:spTree>
    <p:extLst>
      <p:ext uri="{BB962C8B-B14F-4D97-AF65-F5344CB8AC3E}">
        <p14:creationId xmlns:p14="http://schemas.microsoft.com/office/powerpoint/2010/main" val="3704759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FA26B8-1720-DD07-F331-280E13AD3C02}"/>
            </a:ext>
          </a:extLst>
        </p:cNvPr>
        <p:cNvGrpSpPr/>
        <p:nvPr/>
      </p:nvGrpSpPr>
      <p:grpSpPr>
        <a:xfrm>
          <a:off x="0" y="0"/>
          <a:ext cx="0" cy="0"/>
          <a:chOff x="0" y="0"/>
          <a:chExt cx="0" cy="0"/>
        </a:xfrm>
      </p:grpSpPr>
      <p:pic>
        <p:nvPicPr>
          <p:cNvPr id="3" name="Content Placeholder 2" descr="A field of colorful flowers&#10;&#10;Description automatically generated">
            <a:extLst>
              <a:ext uri="{FF2B5EF4-FFF2-40B4-BE49-F238E27FC236}">
                <a16:creationId xmlns:a16="http://schemas.microsoft.com/office/drawing/2014/main" id="{29335B24-868F-B428-FA66-C4DAD2D7B75D}"/>
              </a:ext>
            </a:extLst>
          </p:cNvPr>
          <p:cNvPicPr>
            <a:picLocks noGrp="1" noChangeAspect="1"/>
          </p:cNvPicPr>
          <p:nvPr>
            <p:ph idx="1"/>
          </p:nvPr>
        </p:nvPicPr>
        <p:blipFill>
          <a:blip r:embed="rId3"/>
          <a:stretch>
            <a:fillRect/>
          </a:stretch>
        </p:blipFill>
        <p:spPr>
          <a:xfrm>
            <a:off x="950599" y="1066800"/>
            <a:ext cx="7191712" cy="4785360"/>
          </a:xfrm>
        </p:spPr>
      </p:pic>
      <p:sp>
        <p:nvSpPr>
          <p:cNvPr id="5" name="Title 4">
            <a:extLst>
              <a:ext uri="{FF2B5EF4-FFF2-40B4-BE49-F238E27FC236}">
                <a16:creationId xmlns:a16="http://schemas.microsoft.com/office/drawing/2014/main" id="{958C55EB-D020-361A-F0E4-0B8932E2826E}"/>
              </a:ext>
            </a:extLst>
          </p:cNvPr>
          <p:cNvSpPr>
            <a:spLocks noGrp="1"/>
          </p:cNvSpPr>
          <p:nvPr>
            <p:ph type="title"/>
          </p:nvPr>
        </p:nvSpPr>
        <p:spPr/>
        <p:txBody>
          <a:bodyPr/>
          <a:lstStyle/>
          <a:p>
            <a:endParaRPr lang="en-NL"/>
          </a:p>
        </p:txBody>
      </p:sp>
    </p:spTree>
    <p:extLst>
      <p:ext uri="{BB962C8B-B14F-4D97-AF65-F5344CB8AC3E}">
        <p14:creationId xmlns:p14="http://schemas.microsoft.com/office/powerpoint/2010/main" val="522505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DF29E-7CB8-2FFD-D1C2-86B2DEC87C75}"/>
            </a:ext>
          </a:extLst>
        </p:cNvPr>
        <p:cNvGrpSpPr/>
        <p:nvPr/>
      </p:nvGrpSpPr>
      <p:grpSpPr>
        <a:xfrm>
          <a:off x="0" y="0"/>
          <a:ext cx="0" cy="0"/>
          <a:chOff x="0" y="0"/>
          <a:chExt cx="0" cy="0"/>
        </a:xfrm>
      </p:grpSpPr>
      <p:pic>
        <p:nvPicPr>
          <p:cNvPr id="3" name="Content Placeholder 2" descr="A rocky hills with a body of water in the distance&#10;&#10;Description automatically generated">
            <a:extLst>
              <a:ext uri="{FF2B5EF4-FFF2-40B4-BE49-F238E27FC236}">
                <a16:creationId xmlns:a16="http://schemas.microsoft.com/office/drawing/2014/main" id="{890F9152-E093-1310-D670-600962D07119}"/>
              </a:ext>
            </a:extLst>
          </p:cNvPr>
          <p:cNvPicPr>
            <a:picLocks noGrp="1" noChangeAspect="1"/>
          </p:cNvPicPr>
          <p:nvPr>
            <p:ph idx="1"/>
          </p:nvPr>
        </p:nvPicPr>
        <p:blipFill>
          <a:blip r:embed="rId3"/>
          <a:stretch>
            <a:fillRect/>
          </a:stretch>
        </p:blipFill>
        <p:spPr>
          <a:xfrm>
            <a:off x="2398712" y="1295400"/>
            <a:ext cx="4343400" cy="4343400"/>
          </a:xfrm>
        </p:spPr>
      </p:pic>
      <p:sp>
        <p:nvSpPr>
          <p:cNvPr id="5" name="Title 4">
            <a:extLst>
              <a:ext uri="{FF2B5EF4-FFF2-40B4-BE49-F238E27FC236}">
                <a16:creationId xmlns:a16="http://schemas.microsoft.com/office/drawing/2014/main" id="{E67DA76B-3FE5-1DC9-7802-EE871F517066}"/>
              </a:ext>
            </a:extLst>
          </p:cNvPr>
          <p:cNvSpPr>
            <a:spLocks noGrp="1"/>
          </p:cNvSpPr>
          <p:nvPr>
            <p:ph type="title"/>
          </p:nvPr>
        </p:nvSpPr>
        <p:spPr/>
        <p:txBody>
          <a:bodyPr/>
          <a:lstStyle/>
          <a:p>
            <a:endParaRPr lang="en-NL"/>
          </a:p>
        </p:txBody>
      </p:sp>
    </p:spTree>
    <p:extLst>
      <p:ext uri="{BB962C8B-B14F-4D97-AF65-F5344CB8AC3E}">
        <p14:creationId xmlns:p14="http://schemas.microsoft.com/office/powerpoint/2010/main" val="2880302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33D08-5208-72B5-03ED-E94FD236F69F}"/>
            </a:ext>
          </a:extLst>
        </p:cNvPr>
        <p:cNvGrpSpPr/>
        <p:nvPr/>
      </p:nvGrpSpPr>
      <p:grpSpPr>
        <a:xfrm>
          <a:off x="0" y="0"/>
          <a:ext cx="0" cy="0"/>
          <a:chOff x="0" y="0"/>
          <a:chExt cx="0" cy="0"/>
        </a:xfrm>
      </p:grpSpPr>
      <p:pic>
        <p:nvPicPr>
          <p:cNvPr id="3" name="Content Placeholder 2" descr="A sunset over a body of water&#10;&#10;Description automatically generated">
            <a:extLst>
              <a:ext uri="{FF2B5EF4-FFF2-40B4-BE49-F238E27FC236}">
                <a16:creationId xmlns:a16="http://schemas.microsoft.com/office/drawing/2014/main" id="{F6A80C43-9297-A5A6-5718-B92938203F74}"/>
              </a:ext>
            </a:extLst>
          </p:cNvPr>
          <p:cNvPicPr>
            <a:picLocks noGrp="1" noChangeAspect="1"/>
          </p:cNvPicPr>
          <p:nvPr>
            <p:ph idx="1"/>
          </p:nvPr>
        </p:nvPicPr>
        <p:blipFill>
          <a:blip r:embed="rId3"/>
          <a:stretch>
            <a:fillRect/>
          </a:stretch>
        </p:blipFill>
        <p:spPr>
          <a:xfrm>
            <a:off x="823603" y="762000"/>
            <a:ext cx="7558166" cy="5029199"/>
          </a:xfrm>
        </p:spPr>
      </p:pic>
      <p:sp>
        <p:nvSpPr>
          <p:cNvPr id="5" name="Title 4">
            <a:extLst>
              <a:ext uri="{FF2B5EF4-FFF2-40B4-BE49-F238E27FC236}">
                <a16:creationId xmlns:a16="http://schemas.microsoft.com/office/drawing/2014/main" id="{2EB680A4-9255-1284-0C6F-408259FD11B5}"/>
              </a:ext>
            </a:extLst>
          </p:cNvPr>
          <p:cNvSpPr>
            <a:spLocks noGrp="1"/>
          </p:cNvSpPr>
          <p:nvPr>
            <p:ph type="title"/>
          </p:nvPr>
        </p:nvSpPr>
        <p:spPr/>
        <p:txBody>
          <a:bodyPr/>
          <a:lstStyle/>
          <a:p>
            <a:endParaRPr lang="en-NL"/>
          </a:p>
        </p:txBody>
      </p:sp>
    </p:spTree>
    <p:extLst>
      <p:ext uri="{BB962C8B-B14F-4D97-AF65-F5344CB8AC3E}">
        <p14:creationId xmlns:p14="http://schemas.microsoft.com/office/powerpoint/2010/main" val="1159144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286498"/>
            <a:ext cx="8042276" cy="1336956"/>
          </a:xfrm>
        </p:spPr>
        <p:txBody>
          <a:bodyPr/>
          <a:lstStyle/>
          <a:p>
            <a:r>
              <a:rPr lang="en-US" dirty="0" err="1"/>
              <a:t>Overzicht</a:t>
            </a:r>
            <a:endParaRPr lang="en-US" dirty="0"/>
          </a:p>
        </p:txBody>
      </p:sp>
      <p:sp>
        <p:nvSpPr>
          <p:cNvPr id="3" name="Content Placeholder 2"/>
          <p:cNvSpPr>
            <a:spLocks noGrp="1"/>
          </p:cNvSpPr>
          <p:nvPr>
            <p:ph idx="1"/>
          </p:nvPr>
        </p:nvSpPr>
        <p:spPr>
          <a:xfrm>
            <a:off x="549275" y="1425056"/>
            <a:ext cx="8042276" cy="4989609"/>
          </a:xfrm>
        </p:spPr>
        <p:txBody>
          <a:bodyPr>
            <a:normAutofit/>
          </a:bodyPr>
          <a:lstStyle/>
          <a:p>
            <a:r>
              <a:rPr lang="nl-NL" b="1" dirty="0"/>
              <a:t>Lezen uit </a:t>
            </a:r>
            <a:r>
              <a:rPr lang="en-US" b="1" dirty="0"/>
              <a:t>Psalm 8, 19 </a:t>
            </a:r>
            <a:r>
              <a:rPr lang="en-US" b="1" dirty="0" err="1"/>
              <a:t>en</a:t>
            </a:r>
            <a:r>
              <a:rPr lang="en-US" b="1" dirty="0"/>
              <a:t> 104</a:t>
            </a:r>
          </a:p>
          <a:p>
            <a:r>
              <a:rPr lang="nl-NL" b="1" dirty="0"/>
              <a:t>Schitterende schepping, geweldige schepper. </a:t>
            </a:r>
          </a:p>
          <a:p>
            <a:r>
              <a:rPr lang="nl-NL" b="1" dirty="0"/>
              <a:t>Uit de schepping kunnen we God kennen. </a:t>
            </a:r>
          </a:p>
          <a:p>
            <a:r>
              <a:rPr lang="nl-NL" b="1" dirty="0"/>
              <a:t>Het ontkennen van God</a:t>
            </a:r>
          </a:p>
          <a:p>
            <a:r>
              <a:rPr lang="nl-NL" b="1" dirty="0"/>
              <a:t>De mens is naar het beeld van God geschapen. </a:t>
            </a:r>
          </a:p>
          <a:p>
            <a:r>
              <a:rPr lang="nl-NL" b="1" dirty="0"/>
              <a:t>De mens als rentmeester over de Schepping</a:t>
            </a:r>
          </a:p>
          <a:p>
            <a:r>
              <a:rPr lang="en-US" b="1" dirty="0" err="1"/>
              <a:t>Lofzang</a:t>
            </a:r>
            <a:r>
              <a:rPr lang="en-US" b="1" dirty="0"/>
              <a:t> op de </a:t>
            </a:r>
            <a:r>
              <a:rPr lang="en-US" b="1" dirty="0" err="1"/>
              <a:t>Schepper</a:t>
            </a:r>
            <a:r>
              <a:rPr lang="en-US" b="1" dirty="0"/>
              <a:t> – Psalm 148 </a:t>
            </a:r>
            <a:r>
              <a:rPr lang="en-US" b="1" dirty="0" err="1"/>
              <a:t>en</a:t>
            </a:r>
            <a:r>
              <a:rPr lang="en-US" b="1" dirty="0"/>
              <a:t> 150 </a:t>
            </a:r>
          </a:p>
          <a:p>
            <a:endParaRPr lang="en-US" b="1" dirty="0"/>
          </a:p>
        </p:txBody>
      </p:sp>
    </p:spTree>
    <p:extLst>
      <p:ext uri="{BB962C8B-B14F-4D97-AF65-F5344CB8AC3E}">
        <p14:creationId xmlns:p14="http://schemas.microsoft.com/office/powerpoint/2010/main" val="3541228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19B6E-7E39-D027-722A-E1A200716A49}"/>
            </a:ext>
          </a:extLst>
        </p:cNvPr>
        <p:cNvGrpSpPr/>
        <p:nvPr/>
      </p:nvGrpSpPr>
      <p:grpSpPr>
        <a:xfrm>
          <a:off x="0" y="0"/>
          <a:ext cx="0" cy="0"/>
          <a:chOff x="0" y="0"/>
          <a:chExt cx="0" cy="0"/>
        </a:xfrm>
      </p:grpSpPr>
      <p:pic>
        <p:nvPicPr>
          <p:cNvPr id="3" name="Content Placeholder 2" descr="A cityscape with a sunset&#10;&#10;Description automatically generated">
            <a:extLst>
              <a:ext uri="{FF2B5EF4-FFF2-40B4-BE49-F238E27FC236}">
                <a16:creationId xmlns:a16="http://schemas.microsoft.com/office/drawing/2014/main" id="{E3AA39AB-5E65-0F94-375E-F5D7E935C1E8}"/>
              </a:ext>
            </a:extLst>
          </p:cNvPr>
          <p:cNvPicPr>
            <a:picLocks noGrp="1" noChangeAspect="1"/>
          </p:cNvPicPr>
          <p:nvPr>
            <p:ph idx="1"/>
          </p:nvPr>
        </p:nvPicPr>
        <p:blipFill>
          <a:blip r:embed="rId3"/>
          <a:stretch>
            <a:fillRect/>
          </a:stretch>
        </p:blipFill>
        <p:spPr>
          <a:xfrm>
            <a:off x="883920" y="793671"/>
            <a:ext cx="7284720" cy="5463540"/>
          </a:xfrm>
        </p:spPr>
      </p:pic>
      <p:sp>
        <p:nvSpPr>
          <p:cNvPr id="5" name="Title 4">
            <a:extLst>
              <a:ext uri="{FF2B5EF4-FFF2-40B4-BE49-F238E27FC236}">
                <a16:creationId xmlns:a16="http://schemas.microsoft.com/office/drawing/2014/main" id="{5349FEC0-FDFE-7130-C850-9E5DBC95235A}"/>
              </a:ext>
            </a:extLst>
          </p:cNvPr>
          <p:cNvSpPr>
            <a:spLocks noGrp="1"/>
          </p:cNvSpPr>
          <p:nvPr>
            <p:ph type="title"/>
          </p:nvPr>
        </p:nvSpPr>
        <p:spPr/>
        <p:txBody>
          <a:bodyPr/>
          <a:lstStyle/>
          <a:p>
            <a:endParaRPr lang="en-NL"/>
          </a:p>
        </p:txBody>
      </p:sp>
    </p:spTree>
    <p:extLst>
      <p:ext uri="{BB962C8B-B14F-4D97-AF65-F5344CB8AC3E}">
        <p14:creationId xmlns:p14="http://schemas.microsoft.com/office/powerpoint/2010/main" val="2196553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FA068-B176-1761-25F3-9F245E3B4755}"/>
              </a:ext>
            </a:extLst>
          </p:cNvPr>
          <p:cNvSpPr>
            <a:spLocks noGrp="1"/>
          </p:cNvSpPr>
          <p:nvPr>
            <p:ph type="title"/>
          </p:nvPr>
        </p:nvSpPr>
        <p:spPr/>
        <p:txBody>
          <a:bodyPr/>
          <a:lstStyle/>
          <a:p>
            <a:endParaRPr lang="en-NL"/>
          </a:p>
        </p:txBody>
      </p:sp>
      <p:pic>
        <p:nvPicPr>
          <p:cNvPr id="5" name="Content Placeholder 4" descr="A comet in the sky&#10;&#10;Description automatically generated">
            <a:extLst>
              <a:ext uri="{FF2B5EF4-FFF2-40B4-BE49-F238E27FC236}">
                <a16:creationId xmlns:a16="http://schemas.microsoft.com/office/drawing/2014/main" id="{2986BB73-7754-B750-476E-830863589647}"/>
              </a:ext>
            </a:extLst>
          </p:cNvPr>
          <p:cNvPicPr>
            <a:picLocks noGrp="1" noChangeAspect="1"/>
          </p:cNvPicPr>
          <p:nvPr>
            <p:ph idx="1"/>
          </p:nvPr>
        </p:nvPicPr>
        <p:blipFill>
          <a:blip r:embed="rId2"/>
          <a:stretch>
            <a:fillRect/>
          </a:stretch>
        </p:blipFill>
        <p:spPr>
          <a:xfrm>
            <a:off x="709612" y="1600200"/>
            <a:ext cx="7721600" cy="4343400"/>
          </a:xfrm>
        </p:spPr>
      </p:pic>
    </p:spTree>
    <p:extLst>
      <p:ext uri="{BB962C8B-B14F-4D97-AF65-F5344CB8AC3E}">
        <p14:creationId xmlns:p14="http://schemas.microsoft.com/office/powerpoint/2010/main" val="2618643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5AE3C-4FD6-45FE-092C-D1A39C4848E4}"/>
              </a:ext>
            </a:extLst>
          </p:cNvPr>
          <p:cNvSpPr>
            <a:spLocks noGrp="1"/>
          </p:cNvSpPr>
          <p:nvPr>
            <p:ph type="title"/>
          </p:nvPr>
        </p:nvSpPr>
        <p:spPr/>
        <p:txBody>
          <a:bodyPr/>
          <a:lstStyle/>
          <a:p>
            <a:endParaRPr lang="en-NL"/>
          </a:p>
        </p:txBody>
      </p:sp>
      <p:pic>
        <p:nvPicPr>
          <p:cNvPr id="5" name="Content Placeholder 4" descr="Several planets of the solar system&#10;&#10;Description automatically generated">
            <a:extLst>
              <a:ext uri="{FF2B5EF4-FFF2-40B4-BE49-F238E27FC236}">
                <a16:creationId xmlns:a16="http://schemas.microsoft.com/office/drawing/2014/main" id="{92D2785A-FB21-D844-B48E-ABBAE95433F0}"/>
              </a:ext>
            </a:extLst>
          </p:cNvPr>
          <p:cNvPicPr>
            <a:picLocks noGrp="1" noChangeAspect="1"/>
          </p:cNvPicPr>
          <p:nvPr>
            <p:ph idx="1"/>
          </p:nvPr>
        </p:nvPicPr>
        <p:blipFill>
          <a:blip r:embed="rId2"/>
          <a:stretch>
            <a:fillRect/>
          </a:stretch>
        </p:blipFill>
        <p:spPr>
          <a:xfrm>
            <a:off x="549275" y="729823"/>
            <a:ext cx="8241761" cy="5398354"/>
          </a:xfrm>
        </p:spPr>
      </p:pic>
    </p:spTree>
    <p:extLst>
      <p:ext uri="{BB962C8B-B14F-4D97-AF65-F5344CB8AC3E}">
        <p14:creationId xmlns:p14="http://schemas.microsoft.com/office/powerpoint/2010/main" val="2461108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CD7F3-63BB-5CC4-409B-275766320A32}"/>
              </a:ext>
            </a:extLst>
          </p:cNvPr>
          <p:cNvSpPr>
            <a:spLocks noGrp="1"/>
          </p:cNvSpPr>
          <p:nvPr>
            <p:ph type="title"/>
          </p:nvPr>
        </p:nvSpPr>
        <p:spPr>
          <a:xfrm>
            <a:off x="226936" y="-1201678"/>
            <a:ext cx="8042276" cy="1336956"/>
          </a:xfrm>
        </p:spPr>
        <p:txBody>
          <a:bodyPr/>
          <a:lstStyle/>
          <a:p>
            <a:r>
              <a:rPr lang="en-NL" dirty="0"/>
              <a:t>James Webb, eerste plaatje</a:t>
            </a:r>
          </a:p>
        </p:txBody>
      </p:sp>
      <p:pic>
        <p:nvPicPr>
          <p:cNvPr id="5" name="Content Placeholder 4" descr="Stars and galaxies in space&#10;&#10;Description automatically generated">
            <a:extLst>
              <a:ext uri="{FF2B5EF4-FFF2-40B4-BE49-F238E27FC236}">
                <a16:creationId xmlns:a16="http://schemas.microsoft.com/office/drawing/2014/main" id="{05D2781B-8ED3-8764-D1B4-7CC6EB4EB9F3}"/>
              </a:ext>
            </a:extLst>
          </p:cNvPr>
          <p:cNvPicPr>
            <a:picLocks noGrp="1" noChangeAspect="1"/>
          </p:cNvPicPr>
          <p:nvPr>
            <p:ph idx="1"/>
          </p:nvPr>
        </p:nvPicPr>
        <p:blipFill>
          <a:blip r:embed="rId2"/>
          <a:stretch>
            <a:fillRect/>
          </a:stretch>
        </p:blipFill>
        <p:spPr>
          <a:xfrm>
            <a:off x="1569027" y="15009"/>
            <a:ext cx="6700185" cy="6832600"/>
          </a:xfrm>
        </p:spPr>
      </p:pic>
    </p:spTree>
    <p:extLst>
      <p:ext uri="{BB962C8B-B14F-4D97-AF65-F5344CB8AC3E}">
        <p14:creationId xmlns:p14="http://schemas.microsoft.com/office/powerpoint/2010/main" val="20849456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335A1-F92B-14D7-B543-F86FFC8DD317}"/>
            </a:ext>
          </a:extLst>
        </p:cNvPr>
        <p:cNvGrpSpPr/>
        <p:nvPr/>
      </p:nvGrpSpPr>
      <p:grpSpPr>
        <a:xfrm>
          <a:off x="0" y="0"/>
          <a:ext cx="0" cy="0"/>
          <a:chOff x="0" y="0"/>
          <a:chExt cx="0" cy="0"/>
        </a:xfrm>
      </p:grpSpPr>
      <p:pic>
        <p:nvPicPr>
          <p:cNvPr id="3" name="Content Placeholder 2" descr="A metal object with a handle&#10;&#10;Description automatically generated">
            <a:extLst>
              <a:ext uri="{FF2B5EF4-FFF2-40B4-BE49-F238E27FC236}">
                <a16:creationId xmlns:a16="http://schemas.microsoft.com/office/drawing/2014/main" id="{486CC057-664A-A504-CDFE-488BC897A441}"/>
              </a:ext>
            </a:extLst>
          </p:cNvPr>
          <p:cNvPicPr>
            <a:picLocks noGrp="1" noChangeAspect="1"/>
          </p:cNvPicPr>
          <p:nvPr>
            <p:ph idx="1"/>
          </p:nvPr>
        </p:nvPicPr>
        <p:blipFill>
          <a:blip r:embed="rId3"/>
          <a:stretch>
            <a:fillRect/>
          </a:stretch>
        </p:blipFill>
        <p:spPr>
          <a:xfrm>
            <a:off x="2941637" y="1600200"/>
            <a:ext cx="3257550" cy="4343400"/>
          </a:xfrm>
        </p:spPr>
      </p:pic>
      <p:sp>
        <p:nvSpPr>
          <p:cNvPr id="5" name="Title 4">
            <a:extLst>
              <a:ext uri="{FF2B5EF4-FFF2-40B4-BE49-F238E27FC236}">
                <a16:creationId xmlns:a16="http://schemas.microsoft.com/office/drawing/2014/main" id="{D61F64CC-1923-1962-3492-DE6E39F52F87}"/>
              </a:ext>
            </a:extLst>
          </p:cNvPr>
          <p:cNvSpPr>
            <a:spLocks noGrp="1"/>
          </p:cNvSpPr>
          <p:nvPr>
            <p:ph type="title"/>
          </p:nvPr>
        </p:nvSpPr>
        <p:spPr/>
        <p:txBody>
          <a:bodyPr/>
          <a:lstStyle/>
          <a:p>
            <a:r>
              <a:rPr lang="en-GB" dirty="0"/>
              <a:t>M</a:t>
            </a:r>
            <a:r>
              <a:rPr lang="en-NL" dirty="0"/>
              <a:t>icroscopisch klein</a:t>
            </a:r>
          </a:p>
        </p:txBody>
      </p:sp>
    </p:spTree>
    <p:extLst>
      <p:ext uri="{BB962C8B-B14F-4D97-AF65-F5344CB8AC3E}">
        <p14:creationId xmlns:p14="http://schemas.microsoft.com/office/powerpoint/2010/main" val="1703735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Cellen</a:t>
            </a:r>
            <a:endParaRPr lang="en-US" dirty="0"/>
          </a:p>
        </p:txBody>
      </p:sp>
      <p:pic>
        <p:nvPicPr>
          <p:cNvPr id="4" name="Content Placeholder 3" descr="eukaryoot - prokaryoot.jpg"/>
          <p:cNvPicPr>
            <a:picLocks noGrp="1" noChangeAspect="1"/>
          </p:cNvPicPr>
          <p:nvPr>
            <p:ph idx="1"/>
          </p:nvPr>
        </p:nvPicPr>
        <p:blipFill rotWithShape="1">
          <a:blip r:embed="rId3">
            <a:extLst>
              <a:ext uri="{28A0092B-C50C-407E-A947-70E740481C1C}">
                <a14:useLocalDpi xmlns:a14="http://schemas.microsoft.com/office/drawing/2010/main" val="0"/>
              </a:ext>
            </a:extLst>
          </a:blip>
          <a:srcRect l="-2884" r="-486"/>
          <a:stretch/>
        </p:blipFill>
        <p:spPr>
          <a:xfrm>
            <a:off x="353894" y="1600201"/>
            <a:ext cx="8493459" cy="4343400"/>
          </a:xfrm>
        </p:spPr>
      </p:pic>
      <p:sp>
        <p:nvSpPr>
          <p:cNvPr id="5" name="Title 1"/>
          <p:cNvSpPr txBox="1">
            <a:spLocks/>
          </p:cNvSpPr>
          <p:nvPr/>
        </p:nvSpPr>
        <p:spPr>
          <a:xfrm>
            <a:off x="0" y="5310110"/>
            <a:ext cx="9143999"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US" sz="2200" dirty="0" err="1">
                <a:solidFill>
                  <a:srgbClr val="000000"/>
                </a:solidFill>
              </a:rPr>
              <a:t>Een</a:t>
            </a:r>
            <a:r>
              <a:rPr lang="en-US" sz="2200" dirty="0">
                <a:solidFill>
                  <a:srgbClr val="000000"/>
                </a:solidFill>
              </a:rPr>
              <a:t> </a:t>
            </a:r>
            <a:r>
              <a:rPr lang="en-US" sz="2200" dirty="0" err="1">
                <a:solidFill>
                  <a:srgbClr val="000000"/>
                </a:solidFill>
              </a:rPr>
              <a:t>mens</a:t>
            </a:r>
            <a:r>
              <a:rPr lang="en-US" sz="2200" dirty="0">
                <a:solidFill>
                  <a:srgbClr val="000000"/>
                </a:solidFill>
              </a:rPr>
              <a:t> is </a:t>
            </a:r>
            <a:r>
              <a:rPr lang="en-US" sz="2200" dirty="0" err="1">
                <a:solidFill>
                  <a:srgbClr val="000000"/>
                </a:solidFill>
              </a:rPr>
              <a:t>opgebouwd</a:t>
            </a:r>
            <a:r>
              <a:rPr lang="en-US" sz="2200" dirty="0">
                <a:solidFill>
                  <a:srgbClr val="000000"/>
                </a:solidFill>
              </a:rPr>
              <a:t> </a:t>
            </a:r>
            <a:r>
              <a:rPr lang="en-US" sz="2200" dirty="0" err="1">
                <a:solidFill>
                  <a:srgbClr val="000000"/>
                </a:solidFill>
              </a:rPr>
              <a:t>uit</a:t>
            </a:r>
            <a:r>
              <a:rPr lang="en-US" sz="2200" dirty="0">
                <a:solidFill>
                  <a:srgbClr val="000000"/>
                </a:solidFill>
              </a:rPr>
              <a:t> </a:t>
            </a:r>
            <a:r>
              <a:rPr lang="en-US" sz="2200" dirty="0" err="1">
                <a:solidFill>
                  <a:srgbClr val="000000"/>
                </a:solidFill>
              </a:rPr>
              <a:t>ongeveer</a:t>
            </a:r>
            <a:r>
              <a:rPr lang="en-US" sz="2200" dirty="0">
                <a:solidFill>
                  <a:srgbClr val="000000"/>
                </a:solidFill>
              </a:rPr>
              <a:t> 30.000.000.000.000 </a:t>
            </a:r>
            <a:r>
              <a:rPr lang="en-US" sz="2200" dirty="0" err="1">
                <a:solidFill>
                  <a:srgbClr val="000000"/>
                </a:solidFill>
              </a:rPr>
              <a:t>cellen</a:t>
            </a:r>
            <a:endParaRPr lang="en-US" sz="2200" dirty="0">
              <a:solidFill>
                <a:srgbClr val="000000"/>
              </a:solidFill>
            </a:endParaRPr>
          </a:p>
        </p:txBody>
      </p:sp>
    </p:spTree>
    <p:extLst>
      <p:ext uri="{BB962C8B-B14F-4D97-AF65-F5344CB8AC3E}">
        <p14:creationId xmlns:p14="http://schemas.microsoft.com/office/powerpoint/2010/main" val="22921494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1" descr="neuron_16x9.jpg">
            <a:extLst>
              <a:ext uri="{FF2B5EF4-FFF2-40B4-BE49-F238E27FC236}">
                <a16:creationId xmlns:a16="http://schemas.microsoft.com/office/drawing/2014/main" id="{A3B209CC-A980-8816-2916-6DC1DD65A3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80350" y="2323682"/>
            <a:ext cx="2380701" cy="317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2" descr="striated muscle_cropped.jpg">
            <a:extLst>
              <a:ext uri="{FF2B5EF4-FFF2-40B4-BE49-F238E27FC236}">
                <a16:creationId xmlns:a16="http://schemas.microsoft.com/office/drawing/2014/main" id="{847C34DB-4B1B-E4BB-9D0B-43C496AB669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43701" y="1582739"/>
            <a:ext cx="2149475"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5" name="Picture 6" descr="red blood cell Nature 2010.jpg">
            <a:extLst>
              <a:ext uri="{FF2B5EF4-FFF2-40B4-BE49-F238E27FC236}">
                <a16:creationId xmlns:a16="http://schemas.microsoft.com/office/drawing/2014/main" id="{85BF2212-AA37-E2D2-8319-7B6296C811B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5275" y="2673350"/>
            <a:ext cx="24765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1">
            <a:extLst>
              <a:ext uri="{FF2B5EF4-FFF2-40B4-BE49-F238E27FC236}">
                <a16:creationId xmlns:a16="http://schemas.microsoft.com/office/drawing/2014/main" id="{43C495DB-0C50-532F-55A5-BA96CC4D1FB5}"/>
              </a:ext>
            </a:extLst>
          </p:cNvPr>
          <p:cNvSpPr txBox="1">
            <a:spLocks noGrp="1" noChangeArrowheads="1"/>
          </p:cNvSpPr>
          <p:nvPr>
            <p:ph type="title"/>
          </p:nvPr>
        </p:nvSpPr>
        <p:spPr>
          <a:xfrm>
            <a:off x="2594539" y="987762"/>
            <a:ext cx="3954930" cy="646331"/>
          </a:xfrm>
        </p:spPr>
        <p:txBody>
          <a:bodyPr wrap="none">
            <a:spAutoFit/>
          </a:bodyPr>
          <a:lst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defRPr/>
            </a:pPr>
            <a:r>
              <a:rPr lang="en-US" sz="3600" b="1" kern="0" dirty="0" err="1">
                <a:solidFill>
                  <a:srgbClr val="333399"/>
                </a:solidFill>
                <a:latin typeface="Arial"/>
                <a:ea typeface="+mj-ea"/>
                <a:cs typeface="Arial"/>
              </a:rPr>
              <a:t>Menselijke</a:t>
            </a:r>
            <a:r>
              <a:rPr lang="en-US" sz="3600" b="1" kern="0" dirty="0">
                <a:solidFill>
                  <a:srgbClr val="333399"/>
                </a:solidFill>
                <a:latin typeface="Arial"/>
                <a:ea typeface="+mj-ea"/>
                <a:cs typeface="Arial"/>
              </a:rPr>
              <a:t> </a:t>
            </a:r>
            <a:r>
              <a:rPr lang="en-US" sz="3600" b="1" kern="0" dirty="0" err="1">
                <a:solidFill>
                  <a:srgbClr val="333399"/>
                </a:solidFill>
                <a:latin typeface="Arial"/>
                <a:ea typeface="+mj-ea"/>
                <a:cs typeface="Arial"/>
              </a:rPr>
              <a:t>cellen</a:t>
            </a:r>
            <a:endParaRPr lang="en-US" sz="3600" b="1" kern="0" dirty="0">
              <a:solidFill>
                <a:srgbClr val="333399"/>
              </a:solidFill>
              <a:latin typeface="Arial"/>
              <a:ea typeface="+mj-ea"/>
              <a:cs typeface="Arial"/>
            </a:endParaRPr>
          </a:p>
        </p:txBody>
      </p:sp>
    </p:spTree>
    <p:extLst>
      <p:ext uri="{BB962C8B-B14F-4D97-AF65-F5344CB8AC3E}">
        <p14:creationId xmlns:p14="http://schemas.microsoft.com/office/powerpoint/2010/main" val="10956963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ell&#10;&#10;Description automatically generated">
            <a:extLst>
              <a:ext uri="{FF2B5EF4-FFF2-40B4-BE49-F238E27FC236}">
                <a16:creationId xmlns:a16="http://schemas.microsoft.com/office/drawing/2014/main" id="{44D354CB-BCE2-DEE6-01ED-F64811DB5F81}"/>
              </a:ext>
            </a:extLst>
          </p:cNvPr>
          <p:cNvPicPr>
            <a:picLocks noChangeAspect="1"/>
          </p:cNvPicPr>
          <p:nvPr/>
        </p:nvPicPr>
        <p:blipFill>
          <a:blip r:embed="rId2"/>
          <a:stretch>
            <a:fillRect/>
          </a:stretch>
        </p:blipFill>
        <p:spPr>
          <a:xfrm>
            <a:off x="2028825" y="957263"/>
            <a:ext cx="5086350" cy="4943475"/>
          </a:xfrm>
          <a:prstGeom prst="rect">
            <a:avLst/>
          </a:prstGeom>
        </p:spPr>
      </p:pic>
    </p:spTree>
    <p:extLst>
      <p:ext uri="{BB962C8B-B14F-4D97-AF65-F5344CB8AC3E}">
        <p14:creationId xmlns:p14="http://schemas.microsoft.com/office/powerpoint/2010/main" val="2193204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colorful network&#10;&#10;Description automatically generated">
            <a:extLst>
              <a:ext uri="{FF2B5EF4-FFF2-40B4-BE49-F238E27FC236}">
                <a16:creationId xmlns:a16="http://schemas.microsoft.com/office/drawing/2014/main" id="{D9D40737-4B72-F285-B385-B5309B64452C}"/>
              </a:ext>
            </a:extLst>
          </p:cNvPr>
          <p:cNvPicPr>
            <a:picLocks noChangeAspect="1"/>
          </p:cNvPicPr>
          <p:nvPr/>
        </p:nvPicPr>
        <p:blipFill>
          <a:blip r:embed="rId3"/>
          <a:stretch>
            <a:fillRect/>
          </a:stretch>
        </p:blipFill>
        <p:spPr>
          <a:xfrm>
            <a:off x="1474620" y="1601704"/>
            <a:ext cx="5829300" cy="3886200"/>
          </a:xfrm>
          <a:prstGeom prst="rect">
            <a:avLst/>
          </a:prstGeom>
        </p:spPr>
      </p:pic>
    </p:spTree>
    <p:extLst>
      <p:ext uri="{BB962C8B-B14F-4D97-AF65-F5344CB8AC3E}">
        <p14:creationId xmlns:p14="http://schemas.microsoft.com/office/powerpoint/2010/main" val="3128054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4">
            <a:extLst>
              <a:ext uri="{FF2B5EF4-FFF2-40B4-BE49-F238E27FC236}">
                <a16:creationId xmlns:a16="http://schemas.microsoft.com/office/drawing/2014/main" id="{5A83F004-F33D-90DF-0004-FDF16E9F87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889" y="857251"/>
            <a:ext cx="7167562"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0" name="Picture 2">
            <a:extLst>
              <a:ext uri="{FF2B5EF4-FFF2-40B4-BE49-F238E27FC236}">
                <a16:creationId xmlns:a16="http://schemas.microsoft.com/office/drawing/2014/main" id="{9ABB498B-B173-AB39-1ACE-007DA0F7E7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6438" y="857251"/>
            <a:ext cx="7169151" cy="537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a:extLst>
              <a:ext uri="{FF2B5EF4-FFF2-40B4-BE49-F238E27FC236}">
                <a16:creationId xmlns:a16="http://schemas.microsoft.com/office/drawing/2014/main" id="{F6D12D38-BB21-9DCB-0D04-18EE25B89686}"/>
              </a:ext>
            </a:extLst>
          </p:cNvPr>
          <p:cNvCxnSpPr>
            <a:cxnSpLocks noChangeShapeType="1"/>
          </p:cNvCxnSpPr>
          <p:nvPr/>
        </p:nvCxnSpPr>
        <p:spPr bwMode="auto">
          <a:xfrm>
            <a:off x="4733926" y="3656013"/>
            <a:ext cx="749300" cy="0"/>
          </a:xfrm>
          <a:prstGeom prst="straightConnector1">
            <a:avLst/>
          </a:prstGeom>
          <a:noFill/>
          <a:ln w="76200">
            <a:solidFill>
              <a:schemeClr val="bg1"/>
            </a:solidFill>
            <a:round/>
            <a:headEn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0" name="Rectangle 9">
            <a:extLst>
              <a:ext uri="{FF2B5EF4-FFF2-40B4-BE49-F238E27FC236}">
                <a16:creationId xmlns:a16="http://schemas.microsoft.com/office/drawing/2014/main" id="{4222D7A6-C67B-6B07-1218-9FE9773D7119}"/>
              </a:ext>
            </a:extLst>
          </p:cNvPr>
          <p:cNvSpPr>
            <a:spLocks noChangeArrowheads="1"/>
          </p:cNvSpPr>
          <p:nvPr/>
        </p:nvSpPr>
        <p:spPr bwMode="auto">
          <a:xfrm>
            <a:off x="-989012" y="855662"/>
            <a:ext cx="11201401" cy="1025526"/>
          </a:xfrm>
          <a:prstGeom prst="rect">
            <a:avLst/>
          </a:prstGeom>
          <a:noFill/>
          <a:ln>
            <a:noFill/>
          </a:ln>
          <a:effectLst/>
        </p:spPr>
        <p:txBody>
          <a:bodyPr anchor="ctr"/>
          <a:lstStyle/>
          <a:p>
            <a:pPr algn="ctr" defTabSz="457189">
              <a:lnSpc>
                <a:spcPts val="5000"/>
              </a:lnSpc>
              <a:defRPr/>
            </a:pPr>
            <a:r>
              <a:rPr lang="en-US" sz="3200" b="1" dirty="0" err="1">
                <a:solidFill>
                  <a:prstClr val="white"/>
                </a:solidFill>
                <a:latin typeface="Arial" charset="0"/>
                <a:cs typeface="ＭＳ Ｐゴシック" charset="0"/>
              </a:rPr>
              <a:t>Celdeling</a:t>
            </a:r>
            <a:endParaRPr lang="en-US" sz="3200" b="1" dirty="0">
              <a:solidFill>
                <a:prstClr val="white"/>
              </a:solidFill>
              <a:latin typeface="Arial" charset="0"/>
              <a:cs typeface="ＭＳ Ｐゴシック" charset="0"/>
            </a:endParaRPr>
          </a:p>
        </p:txBody>
      </p:sp>
      <p:sp>
        <p:nvSpPr>
          <p:cNvPr id="99333" name="Text Box 11">
            <a:extLst>
              <a:ext uri="{FF2B5EF4-FFF2-40B4-BE49-F238E27FC236}">
                <a16:creationId xmlns:a16="http://schemas.microsoft.com/office/drawing/2014/main" id="{F45F9FAB-9D92-4B77-613B-616273747149}"/>
              </a:ext>
            </a:extLst>
          </p:cNvPr>
          <p:cNvSpPr txBox="1">
            <a:spLocks noChangeArrowheads="1"/>
          </p:cNvSpPr>
          <p:nvPr/>
        </p:nvSpPr>
        <p:spPr bwMode="auto">
          <a:xfrm>
            <a:off x="7164389" y="5643564"/>
            <a:ext cx="1537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n-US" altLang="en-NL" sz="1400" b="1">
                <a:solidFill>
                  <a:schemeClr val="bg1"/>
                </a:solidFill>
                <a:cs typeface="Arial" panose="020B0604020202020204" pitchFamily="34" charset="0"/>
              </a:rPr>
              <a:t>Sabine Cuijpers</a:t>
            </a:r>
          </a:p>
        </p:txBody>
      </p:sp>
    </p:spTree>
    <p:extLst>
      <p:ext uri="{BB962C8B-B14F-4D97-AF65-F5344CB8AC3E}">
        <p14:creationId xmlns:p14="http://schemas.microsoft.com/office/powerpoint/2010/main" val="2096000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4C4CC-33D0-C9C3-2E01-B0093FA98F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6DA97C-DC6E-DD14-B32F-1C2A13271CA6}"/>
              </a:ext>
            </a:extLst>
          </p:cNvPr>
          <p:cNvSpPr>
            <a:spLocks noGrp="1"/>
          </p:cNvSpPr>
          <p:nvPr>
            <p:ph type="title"/>
          </p:nvPr>
        </p:nvSpPr>
        <p:spPr/>
        <p:txBody>
          <a:bodyPr/>
          <a:lstStyle/>
          <a:p>
            <a:r>
              <a:rPr lang="en-US" dirty="0" err="1"/>
              <a:t>Schepping</a:t>
            </a:r>
            <a:r>
              <a:rPr lang="en-US" dirty="0"/>
              <a:t> Genesis 1</a:t>
            </a:r>
          </a:p>
        </p:txBody>
      </p:sp>
      <p:sp>
        <p:nvSpPr>
          <p:cNvPr id="3" name="Content Placeholder 2">
            <a:extLst>
              <a:ext uri="{FF2B5EF4-FFF2-40B4-BE49-F238E27FC236}">
                <a16:creationId xmlns:a16="http://schemas.microsoft.com/office/drawing/2014/main" id="{9A3668C2-76E5-4A0F-5385-71D62EE13950}"/>
              </a:ext>
            </a:extLst>
          </p:cNvPr>
          <p:cNvSpPr>
            <a:spLocks noGrp="1"/>
          </p:cNvSpPr>
          <p:nvPr>
            <p:ph idx="1"/>
          </p:nvPr>
        </p:nvSpPr>
        <p:spPr>
          <a:xfrm>
            <a:off x="549275" y="1600200"/>
            <a:ext cx="8042276" cy="5077181"/>
          </a:xfrm>
        </p:spPr>
        <p:txBody>
          <a:bodyPr>
            <a:normAutofit/>
          </a:bodyPr>
          <a:lstStyle/>
          <a:p>
            <a:pPr marL="0" indent="0">
              <a:spcBef>
                <a:spcPts val="0"/>
              </a:spcBef>
              <a:buNone/>
            </a:pPr>
            <a:r>
              <a:rPr lang="nl-NL" dirty="0"/>
              <a:t>31 </a:t>
            </a:r>
            <a:r>
              <a:rPr lang="nl-NL" b="1" dirty="0"/>
              <a:t>En God zag alles wat Hij gemaakt had, en zie, het was zeer goed. </a:t>
            </a:r>
            <a:r>
              <a:rPr lang="nl-NL" dirty="0"/>
              <a:t>Toen was het avond geweest en het was morgen geweest: de zesde dag.</a:t>
            </a:r>
          </a:p>
          <a:p>
            <a:pPr marL="0" indent="0">
              <a:spcBef>
                <a:spcPts val="0"/>
              </a:spcBef>
              <a:buNone/>
            </a:pPr>
            <a:endParaRPr lang="nl-NL" dirty="0"/>
          </a:p>
        </p:txBody>
      </p:sp>
    </p:spTree>
    <p:extLst>
      <p:ext uri="{BB962C8B-B14F-4D97-AF65-F5344CB8AC3E}">
        <p14:creationId xmlns:p14="http://schemas.microsoft.com/office/powerpoint/2010/main" val="3880973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67" y="-147690"/>
            <a:ext cx="9480639" cy="1336956"/>
          </a:xfrm>
        </p:spPr>
        <p:txBody>
          <a:bodyPr/>
          <a:lstStyle/>
          <a:p>
            <a:r>
              <a:rPr lang="en-US" sz="4000" dirty="0" err="1"/>
              <a:t>Uit</a:t>
            </a:r>
            <a:r>
              <a:rPr lang="en-US" sz="4000" dirty="0"/>
              <a:t> de </a:t>
            </a:r>
            <a:r>
              <a:rPr lang="en-US" sz="4000" dirty="0" err="1"/>
              <a:t>schepping</a:t>
            </a:r>
            <a:r>
              <a:rPr lang="en-US" sz="4000" dirty="0"/>
              <a:t> </a:t>
            </a:r>
            <a:r>
              <a:rPr lang="en-US" sz="4000" dirty="0" err="1"/>
              <a:t>kennen</a:t>
            </a:r>
            <a:r>
              <a:rPr lang="en-US" sz="4000" dirty="0"/>
              <a:t> we God</a:t>
            </a:r>
          </a:p>
        </p:txBody>
      </p:sp>
      <p:sp>
        <p:nvSpPr>
          <p:cNvPr id="3" name="Content Placeholder 2"/>
          <p:cNvSpPr>
            <a:spLocks noGrp="1"/>
          </p:cNvSpPr>
          <p:nvPr>
            <p:ph idx="1"/>
          </p:nvPr>
        </p:nvSpPr>
        <p:spPr/>
        <p:txBody>
          <a:bodyPr>
            <a:normAutofit fontScale="85000" lnSpcReduction="20000"/>
          </a:bodyPr>
          <a:lstStyle/>
          <a:p>
            <a:pPr marL="0" indent="0">
              <a:spcBef>
                <a:spcPts val="0"/>
              </a:spcBef>
              <a:buNone/>
            </a:pPr>
            <a:r>
              <a:rPr lang="nl-NL" dirty="0"/>
              <a:t>Psalm 19:2-5 </a:t>
            </a:r>
          </a:p>
          <a:p>
            <a:pPr marL="0" indent="0">
              <a:spcBef>
                <a:spcPts val="0"/>
              </a:spcBef>
              <a:buNone/>
            </a:pPr>
            <a:endParaRPr lang="nl-NL" dirty="0"/>
          </a:p>
          <a:p>
            <a:pPr marL="0" indent="0">
              <a:spcBef>
                <a:spcPts val="0"/>
              </a:spcBef>
              <a:buNone/>
            </a:pPr>
            <a:r>
              <a:rPr lang="nl-NL" dirty="0"/>
              <a:t>2  </a:t>
            </a:r>
            <a:r>
              <a:rPr lang="nl-NL" b="1" dirty="0"/>
              <a:t>De hemel verhaalt van Gods majesteit,</a:t>
            </a:r>
          </a:p>
          <a:p>
            <a:pPr marL="0" indent="0">
              <a:spcBef>
                <a:spcPts val="0"/>
              </a:spcBef>
              <a:buNone/>
            </a:pPr>
            <a:endParaRPr lang="nl-NL" dirty="0"/>
          </a:p>
          <a:p>
            <a:pPr marL="0" indent="0">
              <a:spcBef>
                <a:spcPts val="0"/>
              </a:spcBef>
              <a:buNone/>
            </a:pPr>
            <a:r>
              <a:rPr lang="nl-NL" dirty="0"/>
              <a:t>het uitspansel roemt het werk van zijn handen,</a:t>
            </a:r>
          </a:p>
          <a:p>
            <a:pPr marL="0" indent="0">
              <a:spcBef>
                <a:spcPts val="0"/>
              </a:spcBef>
              <a:buNone/>
            </a:pPr>
            <a:endParaRPr lang="nl-NL" dirty="0"/>
          </a:p>
          <a:p>
            <a:pPr marL="0" indent="0">
              <a:spcBef>
                <a:spcPts val="0"/>
              </a:spcBef>
              <a:buNone/>
            </a:pPr>
            <a:r>
              <a:rPr lang="nl-NL" dirty="0"/>
              <a:t>3 de dag zegt het voort aan de dag die komt,</a:t>
            </a:r>
          </a:p>
          <a:p>
            <a:pPr marL="0" indent="0">
              <a:spcBef>
                <a:spcPts val="0"/>
              </a:spcBef>
              <a:buNone/>
            </a:pPr>
            <a:endParaRPr lang="nl-NL" dirty="0"/>
          </a:p>
          <a:p>
            <a:pPr marL="0" indent="0">
              <a:spcBef>
                <a:spcPts val="0"/>
              </a:spcBef>
              <a:buNone/>
            </a:pPr>
            <a:r>
              <a:rPr lang="nl-NL" dirty="0"/>
              <a:t>de nacht vertelt het door aan de volgende nacht.</a:t>
            </a:r>
          </a:p>
          <a:p>
            <a:pPr marL="0" indent="0">
              <a:spcBef>
                <a:spcPts val="0"/>
              </a:spcBef>
              <a:buNone/>
            </a:pPr>
            <a:endParaRPr lang="nl-NL" dirty="0"/>
          </a:p>
          <a:p>
            <a:pPr marL="0" indent="0">
              <a:spcBef>
                <a:spcPts val="0"/>
              </a:spcBef>
              <a:buNone/>
            </a:pPr>
            <a:r>
              <a:rPr lang="nl-NL" dirty="0"/>
              <a:t>4 Toch wordt er niets gezegd, geen woord gehoord,</a:t>
            </a:r>
          </a:p>
          <a:p>
            <a:pPr marL="0" indent="0">
              <a:spcBef>
                <a:spcPts val="0"/>
              </a:spcBef>
              <a:buNone/>
            </a:pPr>
            <a:endParaRPr lang="nl-NL" dirty="0"/>
          </a:p>
          <a:p>
            <a:pPr marL="0" indent="0">
              <a:spcBef>
                <a:spcPts val="0"/>
              </a:spcBef>
              <a:buNone/>
            </a:pPr>
            <a:r>
              <a:rPr lang="nl-NL" dirty="0"/>
              <a:t>het is een spraak zonder klank.</a:t>
            </a:r>
          </a:p>
          <a:p>
            <a:pPr marL="0" indent="0">
              <a:spcBef>
                <a:spcPts val="0"/>
              </a:spcBef>
              <a:buNone/>
            </a:pPr>
            <a:endParaRPr lang="nl-NL" dirty="0"/>
          </a:p>
          <a:p>
            <a:pPr marL="0" indent="0">
              <a:spcBef>
                <a:spcPts val="0"/>
              </a:spcBef>
              <a:buNone/>
            </a:pPr>
            <a:r>
              <a:rPr lang="nl-NL" dirty="0"/>
              <a:t>5  Over heel de aarde gaat hun stem,</a:t>
            </a:r>
          </a:p>
          <a:p>
            <a:pPr marL="0" indent="0">
              <a:spcBef>
                <a:spcPts val="0"/>
              </a:spcBef>
              <a:buNone/>
            </a:pPr>
            <a:endParaRPr lang="nl-NL" dirty="0"/>
          </a:p>
          <a:p>
            <a:pPr marL="0" indent="0">
              <a:spcBef>
                <a:spcPts val="0"/>
              </a:spcBef>
              <a:buNone/>
            </a:pPr>
            <a:r>
              <a:rPr lang="nl-NL" dirty="0"/>
              <a:t>tot aan het einde van de wereld hun taal.</a:t>
            </a:r>
          </a:p>
          <a:p>
            <a:pPr marL="0" indent="0">
              <a:spcBef>
                <a:spcPts val="0"/>
              </a:spcBef>
              <a:buNone/>
            </a:pPr>
            <a:endParaRPr lang="nl-NL" dirty="0"/>
          </a:p>
        </p:txBody>
      </p:sp>
    </p:spTree>
    <p:extLst>
      <p:ext uri="{BB962C8B-B14F-4D97-AF65-F5344CB8AC3E}">
        <p14:creationId xmlns:p14="http://schemas.microsoft.com/office/powerpoint/2010/main" val="3340784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267" y="-417856"/>
            <a:ext cx="9480639" cy="1336956"/>
          </a:xfrm>
        </p:spPr>
        <p:txBody>
          <a:bodyPr/>
          <a:lstStyle/>
          <a:p>
            <a:r>
              <a:rPr lang="en-US" sz="4000" dirty="0" err="1"/>
              <a:t>Uit</a:t>
            </a:r>
            <a:r>
              <a:rPr lang="en-US" sz="4000" dirty="0"/>
              <a:t> de </a:t>
            </a:r>
            <a:r>
              <a:rPr lang="en-US" sz="4000" dirty="0" err="1"/>
              <a:t>schepping</a:t>
            </a:r>
            <a:r>
              <a:rPr lang="en-US" sz="4000" dirty="0"/>
              <a:t> </a:t>
            </a:r>
            <a:r>
              <a:rPr lang="en-US" sz="4000" dirty="0" err="1"/>
              <a:t>kennen</a:t>
            </a:r>
            <a:r>
              <a:rPr lang="en-US" sz="4000" dirty="0"/>
              <a:t> we God</a:t>
            </a:r>
          </a:p>
        </p:txBody>
      </p:sp>
      <p:sp>
        <p:nvSpPr>
          <p:cNvPr id="3" name="Content Placeholder 2"/>
          <p:cNvSpPr>
            <a:spLocks noGrp="1"/>
          </p:cNvSpPr>
          <p:nvPr>
            <p:ph idx="1"/>
          </p:nvPr>
        </p:nvSpPr>
        <p:spPr>
          <a:xfrm>
            <a:off x="549274" y="1028700"/>
            <a:ext cx="8366125" cy="5829299"/>
          </a:xfrm>
        </p:spPr>
        <p:txBody>
          <a:bodyPr>
            <a:normAutofit fontScale="92500" lnSpcReduction="20000"/>
          </a:bodyPr>
          <a:lstStyle/>
          <a:p>
            <a:pPr marL="0" indent="0">
              <a:lnSpc>
                <a:spcPts val="2340"/>
              </a:lnSpc>
              <a:spcBef>
                <a:spcPts val="0"/>
              </a:spcBef>
              <a:buNone/>
            </a:pPr>
            <a:r>
              <a:rPr lang="nl-NL" dirty="0"/>
              <a:t>Psalm 8:2-5 </a:t>
            </a:r>
          </a:p>
          <a:p>
            <a:pPr marL="0" indent="0">
              <a:lnSpc>
                <a:spcPct val="150000"/>
              </a:lnSpc>
              <a:spcBef>
                <a:spcPts val="0"/>
              </a:spcBef>
              <a:buNone/>
            </a:pPr>
            <a:endParaRPr lang="nl-NL" dirty="0"/>
          </a:p>
          <a:p>
            <a:pPr marL="0" indent="0">
              <a:lnSpc>
                <a:spcPct val="150000"/>
              </a:lnSpc>
              <a:spcBef>
                <a:spcPts val="0"/>
              </a:spcBef>
              <a:buNone/>
            </a:pPr>
            <a:r>
              <a:rPr lang="nl-NL" dirty="0"/>
              <a:t>2 HEER, onze Heer,</a:t>
            </a:r>
          </a:p>
          <a:p>
            <a:pPr marL="0" indent="0">
              <a:lnSpc>
                <a:spcPct val="150000"/>
              </a:lnSpc>
              <a:spcBef>
                <a:spcPts val="0"/>
              </a:spcBef>
              <a:buNone/>
            </a:pPr>
            <a:r>
              <a:rPr lang="nl-NL" dirty="0"/>
              <a:t>hoe machtig is uw naam</a:t>
            </a:r>
          </a:p>
          <a:p>
            <a:pPr marL="0" indent="0">
              <a:lnSpc>
                <a:spcPct val="150000"/>
              </a:lnSpc>
              <a:spcBef>
                <a:spcPts val="0"/>
              </a:spcBef>
              <a:buNone/>
            </a:pPr>
            <a:r>
              <a:rPr lang="nl-NL" dirty="0"/>
              <a:t>op heel de aarde.</a:t>
            </a:r>
          </a:p>
          <a:p>
            <a:pPr marL="0" indent="0">
              <a:lnSpc>
                <a:spcPct val="150000"/>
              </a:lnSpc>
              <a:spcBef>
                <a:spcPts val="0"/>
              </a:spcBef>
              <a:buNone/>
            </a:pPr>
            <a:r>
              <a:rPr lang="nl-NL" b="1" dirty="0"/>
              <a:t>Uw luister aan de hemel wordt bejubeld </a:t>
            </a:r>
          </a:p>
          <a:p>
            <a:pPr marL="0" indent="0">
              <a:lnSpc>
                <a:spcPct val="150000"/>
              </a:lnSpc>
              <a:spcBef>
                <a:spcPts val="0"/>
              </a:spcBef>
              <a:buNone/>
            </a:pPr>
            <a:r>
              <a:rPr lang="nl-NL" dirty="0"/>
              <a:t>3  door de mond van kinderen en zuigelingen.</a:t>
            </a:r>
          </a:p>
          <a:p>
            <a:pPr marL="0" indent="0">
              <a:lnSpc>
                <a:spcPct val="150000"/>
              </a:lnSpc>
              <a:spcBef>
                <a:spcPts val="0"/>
              </a:spcBef>
              <a:buNone/>
            </a:pPr>
            <a:r>
              <a:rPr lang="nl-NL" dirty="0"/>
              <a:t>Tegen uw vijanden hebt U een macht gebouwd</a:t>
            </a:r>
          </a:p>
          <a:p>
            <a:pPr marL="0" indent="0">
              <a:lnSpc>
                <a:spcPct val="150000"/>
              </a:lnSpc>
              <a:spcBef>
                <a:spcPts val="0"/>
              </a:spcBef>
              <a:buNone/>
            </a:pPr>
            <a:r>
              <a:rPr lang="nl-NL" dirty="0"/>
              <a:t>om hun wraak en verzet te breken.</a:t>
            </a:r>
          </a:p>
          <a:p>
            <a:pPr marL="0" indent="0">
              <a:lnSpc>
                <a:spcPct val="150000"/>
              </a:lnSpc>
              <a:spcBef>
                <a:spcPts val="0"/>
              </a:spcBef>
              <a:buNone/>
            </a:pPr>
            <a:r>
              <a:rPr lang="nl-NL" dirty="0"/>
              <a:t>4 </a:t>
            </a:r>
            <a:r>
              <a:rPr lang="nl-NL" b="1" dirty="0"/>
              <a:t>Zie ik de hemel, het werk van uw vingers,</a:t>
            </a:r>
          </a:p>
          <a:p>
            <a:pPr marL="0" indent="0">
              <a:lnSpc>
                <a:spcPct val="150000"/>
              </a:lnSpc>
              <a:spcBef>
                <a:spcPts val="0"/>
              </a:spcBef>
              <a:buNone/>
            </a:pPr>
            <a:r>
              <a:rPr lang="nl-NL" dirty="0"/>
              <a:t>de maan en de sterren door U daar bevestigd,</a:t>
            </a:r>
          </a:p>
          <a:p>
            <a:pPr marL="0" indent="0">
              <a:lnSpc>
                <a:spcPct val="150000"/>
              </a:lnSpc>
              <a:spcBef>
                <a:spcPts val="0"/>
              </a:spcBef>
              <a:buNone/>
            </a:pPr>
            <a:r>
              <a:rPr lang="nl-NL" dirty="0"/>
              <a:t>5   wat is dan de sterveling dat U aan hem denkt,</a:t>
            </a:r>
          </a:p>
          <a:p>
            <a:pPr marL="0" indent="0">
              <a:lnSpc>
                <a:spcPct val="150000"/>
              </a:lnSpc>
              <a:spcBef>
                <a:spcPts val="0"/>
              </a:spcBef>
              <a:buNone/>
            </a:pPr>
            <a:r>
              <a:rPr lang="nl-NL" dirty="0"/>
              <a:t>het mensenkind dat U naar hem omziet?</a:t>
            </a:r>
          </a:p>
          <a:p>
            <a:pPr marL="0" indent="0">
              <a:lnSpc>
                <a:spcPts val="2240"/>
              </a:lnSpc>
              <a:spcBef>
                <a:spcPts val="0"/>
              </a:spcBef>
              <a:buNone/>
            </a:pPr>
            <a:endParaRPr lang="nl-NL" dirty="0"/>
          </a:p>
        </p:txBody>
      </p:sp>
    </p:spTree>
    <p:extLst>
      <p:ext uri="{BB962C8B-B14F-4D97-AF65-F5344CB8AC3E}">
        <p14:creationId xmlns:p14="http://schemas.microsoft.com/office/powerpoint/2010/main" val="3909141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02CED-0D54-0EDB-5C80-281985D2EA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A391CC-452D-2EDE-269C-0A018ACA4113}"/>
              </a:ext>
            </a:extLst>
          </p:cNvPr>
          <p:cNvSpPr>
            <a:spLocks noGrp="1"/>
          </p:cNvSpPr>
          <p:nvPr>
            <p:ph type="title"/>
          </p:nvPr>
        </p:nvSpPr>
        <p:spPr>
          <a:xfrm>
            <a:off x="-153267" y="-417856"/>
            <a:ext cx="9480639" cy="1336956"/>
          </a:xfrm>
        </p:spPr>
        <p:txBody>
          <a:bodyPr/>
          <a:lstStyle/>
          <a:p>
            <a:r>
              <a:rPr lang="en-US" sz="4000" dirty="0" err="1"/>
              <a:t>Uit</a:t>
            </a:r>
            <a:r>
              <a:rPr lang="en-US" sz="4000" dirty="0"/>
              <a:t> de </a:t>
            </a:r>
            <a:r>
              <a:rPr lang="en-US" sz="4000" dirty="0" err="1"/>
              <a:t>schepping</a:t>
            </a:r>
            <a:r>
              <a:rPr lang="en-US" sz="4000" dirty="0"/>
              <a:t> </a:t>
            </a:r>
            <a:r>
              <a:rPr lang="en-US" sz="4000" dirty="0" err="1"/>
              <a:t>kennen</a:t>
            </a:r>
            <a:r>
              <a:rPr lang="en-US" sz="4000" dirty="0"/>
              <a:t> we God</a:t>
            </a:r>
          </a:p>
        </p:txBody>
      </p:sp>
      <p:sp>
        <p:nvSpPr>
          <p:cNvPr id="3" name="Content Placeholder 2">
            <a:extLst>
              <a:ext uri="{FF2B5EF4-FFF2-40B4-BE49-F238E27FC236}">
                <a16:creationId xmlns:a16="http://schemas.microsoft.com/office/drawing/2014/main" id="{39C84CDE-2881-84E6-45FA-F9B25BDB1C3E}"/>
              </a:ext>
            </a:extLst>
          </p:cNvPr>
          <p:cNvSpPr>
            <a:spLocks noGrp="1"/>
          </p:cNvSpPr>
          <p:nvPr>
            <p:ph idx="1"/>
          </p:nvPr>
        </p:nvSpPr>
        <p:spPr>
          <a:xfrm>
            <a:off x="549274" y="1028700"/>
            <a:ext cx="8366125" cy="5829299"/>
          </a:xfrm>
        </p:spPr>
        <p:txBody>
          <a:bodyPr>
            <a:normAutofit/>
          </a:bodyPr>
          <a:lstStyle/>
          <a:p>
            <a:pPr marL="0" indent="0">
              <a:lnSpc>
                <a:spcPct val="150000"/>
              </a:lnSpc>
              <a:buNone/>
            </a:pPr>
            <a:r>
              <a:rPr lang="nl-NL" kern="100" dirty="0">
                <a:effectLst/>
                <a:ea typeface="Aptos" panose="020B0004020202020204" pitchFamily="34" charset="0"/>
                <a:cs typeface="Times New Roman" panose="02020603050405020304" pitchFamily="18" charset="0"/>
              </a:rPr>
              <a:t>Romeinen 1:20</a:t>
            </a:r>
          </a:p>
          <a:p>
            <a:pPr marL="0" indent="0">
              <a:lnSpc>
                <a:spcPct val="150000"/>
              </a:lnSpc>
              <a:buNone/>
            </a:pPr>
            <a:r>
              <a:rPr lang="nl-NL" i="1" kern="100" baseline="-25000" dirty="0">
                <a:effectLst/>
                <a:ea typeface="Aptos" panose="020B0004020202020204" pitchFamily="34" charset="0"/>
                <a:cs typeface="Times New Roman" panose="02020603050405020304" pitchFamily="18" charset="0"/>
              </a:rPr>
              <a:t>20</a:t>
            </a:r>
            <a:r>
              <a:rPr lang="nl-NL" i="1" kern="100" dirty="0">
                <a:effectLst/>
                <a:ea typeface="Aptos" panose="020B0004020202020204" pitchFamily="34" charset="0"/>
                <a:cs typeface="Times New Roman" panose="02020603050405020304" pitchFamily="18" charset="0"/>
              </a:rPr>
              <a:t>Zijn onzichtbare eigenschappen zijn vanaf de schepping van de wereld zichtbaar in zijn werken: zijn eeuwige kracht en goddelijkheid zijn voor het verstand waarneembaar. Er is dus niets waardoor zij te verontschuldigen zijn. </a:t>
            </a:r>
            <a:endParaRPr lang="en-NL" kern="100" dirty="0">
              <a:effectLst/>
              <a:ea typeface="Aptos" panose="020B0004020202020204" pitchFamily="34" charset="0"/>
              <a:cs typeface="Times New Roman" panose="02020603050405020304" pitchFamily="18" charset="0"/>
            </a:endParaRPr>
          </a:p>
          <a:p>
            <a:pPr marL="0" indent="0">
              <a:lnSpc>
                <a:spcPts val="2240"/>
              </a:lnSpc>
              <a:spcBef>
                <a:spcPts val="0"/>
              </a:spcBef>
              <a:buNone/>
            </a:pPr>
            <a:endParaRPr lang="nl-NL" dirty="0"/>
          </a:p>
        </p:txBody>
      </p:sp>
    </p:spTree>
    <p:extLst>
      <p:ext uri="{BB962C8B-B14F-4D97-AF65-F5344CB8AC3E}">
        <p14:creationId xmlns:p14="http://schemas.microsoft.com/office/powerpoint/2010/main" val="15087302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FB0D2-673F-C076-D71C-C6A06EDEB8CE}"/>
              </a:ext>
            </a:extLst>
          </p:cNvPr>
          <p:cNvSpPr>
            <a:spLocks noGrp="1"/>
          </p:cNvSpPr>
          <p:nvPr>
            <p:ph type="title"/>
          </p:nvPr>
        </p:nvSpPr>
        <p:spPr>
          <a:xfrm>
            <a:off x="0" y="107576"/>
            <a:ext cx="9144000" cy="1336956"/>
          </a:xfrm>
        </p:spPr>
        <p:txBody>
          <a:bodyPr/>
          <a:lstStyle/>
          <a:p>
            <a:r>
              <a:rPr lang="en-GB" dirty="0"/>
              <a:t>Antoni van Leeuwenhoek</a:t>
            </a:r>
          </a:p>
        </p:txBody>
      </p:sp>
      <p:sp>
        <p:nvSpPr>
          <p:cNvPr id="3" name="Content Placeholder 2">
            <a:extLst>
              <a:ext uri="{FF2B5EF4-FFF2-40B4-BE49-F238E27FC236}">
                <a16:creationId xmlns:a16="http://schemas.microsoft.com/office/drawing/2014/main" id="{D530BA18-4885-D6AE-1080-10335C5ED969}"/>
              </a:ext>
            </a:extLst>
          </p:cNvPr>
          <p:cNvSpPr>
            <a:spLocks noGrp="1"/>
          </p:cNvSpPr>
          <p:nvPr>
            <p:ph idx="1"/>
          </p:nvPr>
        </p:nvSpPr>
        <p:spPr/>
        <p:txBody>
          <a:bodyPr>
            <a:normAutofit fontScale="85000" lnSpcReduction="10000"/>
          </a:bodyPr>
          <a:lstStyle/>
          <a:p>
            <a:r>
              <a:rPr lang="en-US" altLang="en-NL" sz="2800" dirty="0"/>
              <a:t> </a:t>
            </a:r>
            <a:r>
              <a:rPr lang="en-US" altLang="en-NL" sz="2400" dirty="0"/>
              <a:t>Brief </a:t>
            </a:r>
            <a:r>
              <a:rPr lang="en-US" altLang="en-NL" sz="2400" dirty="0" err="1"/>
              <a:t>aan</a:t>
            </a:r>
            <a:r>
              <a:rPr lang="en-US" altLang="en-NL" sz="2400" dirty="0"/>
              <a:t> </a:t>
            </a:r>
            <a:r>
              <a:rPr lang="en-US" altLang="en-NL" dirty="0"/>
              <a:t>de Royal Society in Londen </a:t>
            </a:r>
            <a:r>
              <a:rPr lang="en-US" altLang="en-NL" sz="2400" dirty="0"/>
              <a:t>van 8 </a:t>
            </a:r>
            <a:r>
              <a:rPr lang="en-US" altLang="en-NL" sz="2400" dirty="0" err="1"/>
              <a:t>maart</a:t>
            </a:r>
            <a:r>
              <a:rPr lang="en-US" altLang="en-NL" sz="2400" dirty="0"/>
              <a:t> 1696:</a:t>
            </a:r>
          </a:p>
          <a:p>
            <a:pPr>
              <a:lnSpc>
                <a:spcPct val="120000"/>
              </a:lnSpc>
            </a:pPr>
            <a:r>
              <a:rPr lang="en-US" altLang="en-US" sz="2400" dirty="0"/>
              <a:t>   “</a:t>
            </a:r>
            <a:r>
              <a:rPr lang="en-US" altLang="ja-JP" sz="2400" dirty="0"/>
              <a:t>Wy </a:t>
            </a:r>
            <a:r>
              <a:rPr lang="en-US" altLang="ja-JP" sz="2400" dirty="0" err="1"/>
              <a:t>willen</a:t>
            </a:r>
            <a:r>
              <a:rPr lang="en-US" altLang="ja-JP" sz="2400" dirty="0"/>
              <a:t> dan </a:t>
            </a:r>
            <a:r>
              <a:rPr lang="en-US" altLang="ja-JP" sz="2400" dirty="0" err="1"/>
              <a:t>hoopen</a:t>
            </a:r>
            <a:r>
              <a:rPr lang="en-US" altLang="ja-JP" sz="2400" dirty="0"/>
              <a:t>, </a:t>
            </a:r>
            <a:r>
              <a:rPr lang="en-US" altLang="ja-JP" sz="2400" dirty="0" err="1"/>
              <a:t>dat</a:t>
            </a:r>
            <a:r>
              <a:rPr lang="en-US" altLang="ja-JP" sz="2400" dirty="0"/>
              <a:t> de </a:t>
            </a:r>
            <a:r>
              <a:rPr lang="en-US" altLang="ja-JP" sz="2400" dirty="0" err="1"/>
              <a:t>ondersoekers</a:t>
            </a:r>
            <a:r>
              <a:rPr lang="en-US" altLang="ja-JP" sz="2400" dirty="0"/>
              <a:t> der </a:t>
            </a:r>
            <a:r>
              <a:rPr lang="en-US" altLang="ja-JP" sz="2400" dirty="0" err="1"/>
              <a:t>natuurlyke</a:t>
            </a:r>
            <a:r>
              <a:rPr lang="en-US" altLang="ja-JP" sz="2400" dirty="0"/>
              <a:t> </a:t>
            </a:r>
            <a:r>
              <a:rPr lang="en-US" altLang="ja-JP" sz="2400" dirty="0" err="1"/>
              <a:t>zaken</a:t>
            </a:r>
            <a:r>
              <a:rPr lang="en-US" altLang="ja-JP" sz="2400" dirty="0"/>
              <a:t>, die tot </a:t>
            </a:r>
            <a:r>
              <a:rPr lang="en-US" altLang="ja-JP" sz="2400" dirty="0" err="1"/>
              <a:t>nog</a:t>
            </a:r>
            <a:r>
              <a:rPr lang="en-US" altLang="ja-JP" sz="2400" dirty="0"/>
              <a:t> toe </a:t>
            </a:r>
            <a:r>
              <a:rPr lang="en-US" altLang="ja-JP" sz="2400" dirty="0" err="1"/>
              <a:t>verborgentheden</a:t>
            </a:r>
            <a:r>
              <a:rPr lang="en-US" altLang="ja-JP" sz="2400" baseline="30000" dirty="0"/>
              <a:t> </a:t>
            </a:r>
            <a:r>
              <a:rPr lang="en-US" altLang="ja-JP" sz="2400" dirty="0" err="1"/>
              <a:t>dieper</a:t>
            </a:r>
            <a:r>
              <a:rPr lang="en-US" altLang="ja-JP" sz="2400" dirty="0"/>
              <a:t> </a:t>
            </a:r>
            <a:r>
              <a:rPr lang="en-US" altLang="ja-JP" sz="2400" dirty="0" err="1"/>
              <a:t>en</a:t>
            </a:r>
            <a:r>
              <a:rPr lang="en-US" altLang="ja-JP" sz="2400" dirty="0"/>
              <a:t> </a:t>
            </a:r>
            <a:r>
              <a:rPr lang="en-US" altLang="ja-JP" sz="2400" dirty="0" err="1"/>
              <a:t>dieper</a:t>
            </a:r>
            <a:r>
              <a:rPr lang="en-US" altLang="ja-JP" sz="2400" dirty="0"/>
              <a:t> sullen op </a:t>
            </a:r>
            <a:r>
              <a:rPr lang="en-US" altLang="ja-JP" sz="2400" dirty="0" err="1"/>
              <a:t>delven</a:t>
            </a:r>
            <a:r>
              <a:rPr lang="en-US" altLang="ja-JP" sz="2400" dirty="0"/>
              <a:t>, om </a:t>
            </a:r>
            <a:r>
              <a:rPr lang="en-US" altLang="ja-JP" sz="2400" dirty="0" err="1"/>
              <a:t>alsoo</a:t>
            </a:r>
            <a:r>
              <a:rPr lang="en-US" altLang="ja-JP" sz="2400" dirty="0"/>
              <a:t> </a:t>
            </a:r>
            <a:r>
              <a:rPr lang="en-US" altLang="ja-JP" sz="2400" dirty="0" err="1"/>
              <a:t>meer</a:t>
            </a:r>
            <a:r>
              <a:rPr lang="en-US" altLang="ja-JP" sz="2400" dirty="0"/>
              <a:t> </a:t>
            </a:r>
            <a:r>
              <a:rPr lang="en-US" altLang="ja-JP" sz="2400" dirty="0" err="1"/>
              <a:t>en</a:t>
            </a:r>
            <a:r>
              <a:rPr lang="en-US" altLang="ja-JP" sz="2400" dirty="0"/>
              <a:t> </a:t>
            </a:r>
            <a:r>
              <a:rPr lang="en-US" altLang="ja-JP" sz="2400" dirty="0" err="1"/>
              <a:t>meer</a:t>
            </a:r>
            <a:r>
              <a:rPr lang="en-US" altLang="ja-JP" sz="2400" dirty="0"/>
              <a:t> de </a:t>
            </a:r>
            <a:r>
              <a:rPr lang="en-US" altLang="ja-JP" sz="2400" dirty="0" err="1"/>
              <a:t>waarheid</a:t>
            </a:r>
            <a:r>
              <a:rPr lang="en-US" altLang="ja-JP" sz="2400" dirty="0"/>
              <a:t> </a:t>
            </a:r>
            <a:r>
              <a:rPr lang="en-US" altLang="ja-JP" sz="2400" dirty="0" err="1"/>
              <a:t>voor</a:t>
            </a:r>
            <a:r>
              <a:rPr lang="en-US" altLang="ja-JP" sz="2400" dirty="0"/>
              <a:t> de </a:t>
            </a:r>
            <a:r>
              <a:rPr lang="en-US" altLang="ja-JP" sz="2400" dirty="0" err="1"/>
              <a:t>oogen</a:t>
            </a:r>
            <a:r>
              <a:rPr lang="en-US" altLang="ja-JP" sz="2400" dirty="0"/>
              <a:t> </a:t>
            </a:r>
            <a:r>
              <a:rPr lang="en-US" altLang="ja-JP" sz="2400" dirty="0" err="1"/>
              <a:t>gestelt</a:t>
            </a:r>
            <a:r>
              <a:rPr lang="en-US" altLang="ja-JP" sz="2400" dirty="0"/>
              <a:t> </a:t>
            </a:r>
            <a:r>
              <a:rPr lang="en-US" altLang="ja-JP" sz="2400" dirty="0" err="1"/>
              <a:t>hebbende</a:t>
            </a:r>
            <a:r>
              <a:rPr lang="en-US" altLang="ja-JP" sz="2400" dirty="0"/>
              <a:t>, van </a:t>
            </a:r>
            <a:r>
              <a:rPr lang="en-US" altLang="ja-JP" sz="2400" dirty="0" err="1"/>
              <a:t>veele</a:t>
            </a:r>
            <a:r>
              <a:rPr lang="en-US" altLang="ja-JP" sz="2400" dirty="0"/>
              <a:t> </a:t>
            </a:r>
            <a:r>
              <a:rPr lang="en-US" altLang="ja-JP" sz="2400" dirty="0" err="1"/>
              <a:t>oude</a:t>
            </a:r>
            <a:r>
              <a:rPr lang="en-US" altLang="ja-JP" sz="2400" dirty="0"/>
              <a:t> </a:t>
            </a:r>
            <a:r>
              <a:rPr lang="en-US" altLang="ja-JP" sz="2400" dirty="0" err="1"/>
              <a:t>dwalingen</a:t>
            </a:r>
            <a:r>
              <a:rPr lang="en-US" altLang="ja-JP" sz="2400" dirty="0"/>
              <a:t> </a:t>
            </a:r>
            <a:r>
              <a:rPr lang="en-US" altLang="ja-JP" sz="2400" dirty="0" err="1"/>
              <a:t>een</a:t>
            </a:r>
            <a:r>
              <a:rPr lang="en-US" altLang="ja-JP" sz="2400" dirty="0"/>
              <a:t> </a:t>
            </a:r>
            <a:r>
              <a:rPr lang="en-US" altLang="ja-JP" sz="2400" dirty="0" err="1"/>
              <a:t>afkeer</a:t>
            </a:r>
            <a:r>
              <a:rPr lang="en-US" altLang="ja-JP" sz="2400" dirty="0"/>
              <a:t> </a:t>
            </a:r>
            <a:r>
              <a:rPr lang="en-US" altLang="ja-JP" sz="2400" dirty="0" err="1"/>
              <a:t>te</a:t>
            </a:r>
            <a:r>
              <a:rPr lang="en-US" altLang="ja-JP" sz="2400" dirty="0"/>
              <a:t> </a:t>
            </a:r>
            <a:r>
              <a:rPr lang="en-US" altLang="ja-JP" sz="2400" dirty="0" err="1"/>
              <a:t>doen</a:t>
            </a:r>
            <a:r>
              <a:rPr lang="en-US" altLang="ja-JP" sz="2400" dirty="0"/>
              <a:t> </a:t>
            </a:r>
            <a:r>
              <a:rPr lang="en-US" altLang="ja-JP" sz="2400" dirty="0" err="1"/>
              <a:t>krygen</a:t>
            </a:r>
            <a:r>
              <a:rPr lang="en-US" altLang="ja-JP" sz="2400" dirty="0"/>
              <a:t>, </a:t>
            </a:r>
            <a:r>
              <a:rPr lang="en-US" altLang="ja-JP" sz="2400" dirty="0" err="1"/>
              <a:t>waar</a:t>
            </a:r>
            <a:r>
              <a:rPr lang="en-US" altLang="ja-JP" sz="2400" dirty="0"/>
              <a:t> </a:t>
            </a:r>
            <a:r>
              <a:rPr lang="en-US" altLang="ja-JP" sz="2400" dirty="0" err="1"/>
              <a:t>na</a:t>
            </a:r>
            <a:r>
              <a:rPr lang="en-US" altLang="ja-JP" sz="2400" dirty="0"/>
              <a:t> alle die de </a:t>
            </a:r>
            <a:r>
              <a:rPr lang="en-US" altLang="ja-JP" sz="2400" dirty="0" err="1"/>
              <a:t>waarheid</a:t>
            </a:r>
            <a:r>
              <a:rPr lang="en-US" altLang="ja-JP" sz="2400" dirty="0"/>
              <a:t> lief </a:t>
            </a:r>
            <a:r>
              <a:rPr lang="en-US" altLang="ja-JP" sz="2400" dirty="0" err="1"/>
              <a:t>hebben</a:t>
            </a:r>
            <a:r>
              <a:rPr lang="en-US" altLang="ja-JP" sz="2400" dirty="0"/>
              <a:t> </a:t>
            </a:r>
            <a:r>
              <a:rPr lang="en-US" altLang="ja-JP" sz="2400" dirty="0" err="1"/>
              <a:t>behooren</a:t>
            </a:r>
            <a:r>
              <a:rPr lang="en-US" altLang="ja-JP" sz="2400" dirty="0"/>
              <a:t> </a:t>
            </a:r>
            <a:r>
              <a:rPr lang="en-US" altLang="ja-JP" sz="2400" dirty="0" err="1"/>
              <a:t>te</a:t>
            </a:r>
            <a:r>
              <a:rPr lang="en-US" altLang="ja-JP" sz="2400" dirty="0"/>
              <a:t> </a:t>
            </a:r>
            <a:r>
              <a:rPr lang="en-US" altLang="ja-JP" sz="2400" dirty="0" err="1"/>
              <a:t>tragten</a:t>
            </a:r>
            <a:r>
              <a:rPr lang="en-US" altLang="ja-JP" sz="2400" dirty="0"/>
              <a:t>. </a:t>
            </a:r>
            <a:r>
              <a:rPr lang="en-US" altLang="ja-JP" sz="2400" b="1" i="1" dirty="0"/>
              <a:t>Want </a:t>
            </a:r>
            <a:r>
              <a:rPr lang="en-US" altLang="ja-JP" sz="2400" b="1" i="1" dirty="0" err="1"/>
              <a:t>wy</a:t>
            </a:r>
            <a:r>
              <a:rPr lang="en-US" altLang="ja-JP" sz="2400" b="1" i="1" dirty="0"/>
              <a:t> </a:t>
            </a:r>
            <a:r>
              <a:rPr lang="en-US" altLang="ja-JP" sz="2400" b="1" i="1" dirty="0" err="1"/>
              <a:t>en</a:t>
            </a:r>
            <a:r>
              <a:rPr lang="en-US" altLang="ja-JP" sz="2400" b="1" i="1" dirty="0"/>
              <a:t> </a:t>
            </a:r>
            <a:r>
              <a:rPr lang="en-US" altLang="ja-JP" sz="2400" b="1" i="1" dirty="0" err="1"/>
              <a:t>konnen</a:t>
            </a:r>
            <a:r>
              <a:rPr lang="en-US" altLang="ja-JP" sz="2400" b="1" i="1" dirty="0"/>
              <a:t> den Heer </a:t>
            </a:r>
            <a:r>
              <a:rPr lang="en-US" altLang="ja-JP" sz="2400" b="1" i="1" dirty="0" err="1"/>
              <a:t>en</a:t>
            </a:r>
            <a:r>
              <a:rPr lang="en-US" altLang="ja-JP" sz="2400" b="1" i="1" dirty="0"/>
              <a:t> maker van het </a:t>
            </a:r>
            <a:r>
              <a:rPr lang="en-US" altLang="ja-JP" sz="2400" b="1" i="1" dirty="0" err="1"/>
              <a:t>geheel</a:t>
            </a:r>
            <a:r>
              <a:rPr lang="en-US" altLang="ja-JP" sz="2400" b="1" i="1" dirty="0"/>
              <a:t> Al, </a:t>
            </a:r>
            <a:r>
              <a:rPr lang="en-US" altLang="ja-JP" sz="2400" b="1" i="1" dirty="0" err="1"/>
              <a:t>niet</a:t>
            </a:r>
            <a:r>
              <a:rPr lang="en-US" altLang="ja-JP" sz="2400" b="1" i="1" dirty="0"/>
              <a:t> </a:t>
            </a:r>
            <a:r>
              <a:rPr lang="en-US" altLang="ja-JP" sz="2400" b="1" i="1" dirty="0" err="1"/>
              <a:t>meer</a:t>
            </a:r>
            <a:r>
              <a:rPr lang="en-US" altLang="ja-JP" sz="2400" b="1" i="1" dirty="0"/>
              <a:t> </a:t>
            </a:r>
            <a:r>
              <a:rPr lang="en-US" altLang="ja-JP" sz="2400" b="1" i="1" dirty="0" err="1"/>
              <a:t>verheerlyken</a:t>
            </a:r>
            <a:r>
              <a:rPr lang="en-US" altLang="ja-JP" sz="2400" b="1" i="1" dirty="0"/>
              <a:t>, </a:t>
            </a:r>
            <a:r>
              <a:rPr lang="en-US" altLang="ja-JP" sz="2400" b="1" i="1" dirty="0" err="1"/>
              <a:t>als</a:t>
            </a:r>
            <a:r>
              <a:rPr lang="en-US" altLang="ja-JP" sz="2400" b="1" i="1" dirty="0"/>
              <a:t> </a:t>
            </a:r>
            <a:r>
              <a:rPr lang="en-US" altLang="ja-JP" sz="2400" b="1" i="1" dirty="0" err="1"/>
              <a:t>dat</a:t>
            </a:r>
            <a:r>
              <a:rPr lang="en-US" altLang="ja-JP" sz="2400" b="1" i="1" dirty="0"/>
              <a:t> </a:t>
            </a:r>
            <a:r>
              <a:rPr lang="en-US" altLang="ja-JP" sz="2400" b="1" i="1" dirty="0" err="1"/>
              <a:t>wy</a:t>
            </a:r>
            <a:r>
              <a:rPr lang="en-US" altLang="ja-JP" sz="2400" b="1" i="1" dirty="0"/>
              <a:t> in alle </a:t>
            </a:r>
            <a:r>
              <a:rPr lang="en-US" altLang="ja-JP" sz="2400" b="1" i="1" dirty="0" err="1"/>
              <a:t>zaken</a:t>
            </a:r>
            <a:r>
              <a:rPr lang="en-US" altLang="ja-JP" sz="2400" b="1" i="1" dirty="0"/>
              <a:t>, hoe </a:t>
            </a:r>
            <a:r>
              <a:rPr lang="en-US" altLang="ja-JP" sz="2400" b="1" i="1" dirty="0" err="1"/>
              <a:t>klein</a:t>
            </a:r>
            <a:r>
              <a:rPr lang="en-US" altLang="ja-JP" sz="2400" b="1" i="1" dirty="0"/>
              <a:t> die </a:t>
            </a:r>
            <a:r>
              <a:rPr lang="en-US" altLang="ja-JP" sz="2400" b="1" i="1" dirty="0" err="1"/>
              <a:t>ook</a:t>
            </a:r>
            <a:r>
              <a:rPr lang="en-US" altLang="ja-JP" sz="2400" b="1" i="1" dirty="0"/>
              <a:t> in </a:t>
            </a:r>
            <a:r>
              <a:rPr lang="en-US" altLang="ja-JP" sz="2400" b="1" i="1" dirty="0" err="1"/>
              <a:t>onse</a:t>
            </a:r>
            <a:r>
              <a:rPr lang="en-US" altLang="ja-JP" sz="2400" b="1" i="1" dirty="0"/>
              <a:t> </a:t>
            </a:r>
            <a:r>
              <a:rPr lang="en-US" altLang="ja-JP" sz="2400" b="1" i="1" dirty="0" err="1"/>
              <a:t>bloote</a:t>
            </a:r>
            <a:r>
              <a:rPr lang="en-US" altLang="ja-JP" sz="2400" b="1" i="1" dirty="0"/>
              <a:t> </a:t>
            </a:r>
            <a:r>
              <a:rPr lang="en-US" altLang="ja-JP" sz="2400" b="1" i="1" dirty="0" err="1"/>
              <a:t>oogen</a:t>
            </a:r>
            <a:r>
              <a:rPr lang="en-US" altLang="ja-JP" sz="2400" b="1" i="1" dirty="0"/>
              <a:t> </a:t>
            </a:r>
            <a:r>
              <a:rPr lang="en-US" altLang="ja-JP" sz="2400" b="1" i="1" dirty="0" err="1"/>
              <a:t>mogen</a:t>
            </a:r>
            <a:r>
              <a:rPr lang="en-US" altLang="ja-JP" sz="2400" b="1" i="1" dirty="0"/>
              <a:t> </a:t>
            </a:r>
            <a:r>
              <a:rPr lang="en-US" altLang="ja-JP" sz="2400" b="1" i="1" dirty="0" err="1"/>
              <a:t>zyn</a:t>
            </a:r>
            <a:r>
              <a:rPr lang="en-US" altLang="ja-JP" sz="2400" b="1" i="1" dirty="0"/>
              <a:t>, </a:t>
            </a:r>
            <a:r>
              <a:rPr lang="en-US" altLang="ja-JP" sz="2400" b="1" i="1" dirty="0" err="1"/>
              <a:t>als</a:t>
            </a:r>
            <a:r>
              <a:rPr lang="en-US" altLang="ja-JP" sz="2400" b="1" i="1" dirty="0"/>
              <a:t> ze maar </a:t>
            </a:r>
            <a:r>
              <a:rPr lang="en-US" altLang="ja-JP" sz="2400" b="1" i="1" dirty="0" err="1"/>
              <a:t>leven</a:t>
            </a:r>
            <a:r>
              <a:rPr lang="en-US" altLang="ja-JP" sz="2400" b="1" i="1" dirty="0"/>
              <a:t> </a:t>
            </a:r>
            <a:r>
              <a:rPr lang="en-US" altLang="ja-JP" sz="2400" b="1" i="1" dirty="0" err="1"/>
              <a:t>en</a:t>
            </a:r>
            <a:r>
              <a:rPr lang="en-US" altLang="ja-JP" sz="2400" b="1" i="1" dirty="0"/>
              <a:t> </a:t>
            </a:r>
            <a:r>
              <a:rPr lang="en-US" altLang="ja-JP" sz="2400" b="1" i="1" dirty="0" err="1"/>
              <a:t>wasdom</a:t>
            </a:r>
            <a:r>
              <a:rPr lang="en-US" altLang="ja-JP" sz="2400" b="1" i="1" dirty="0"/>
              <a:t> </a:t>
            </a:r>
            <a:r>
              <a:rPr lang="en-US" altLang="ja-JP" sz="2400" b="1" i="1" dirty="0" err="1"/>
              <a:t>hebben</a:t>
            </a:r>
            <a:r>
              <a:rPr lang="en-US" altLang="ja-JP" sz="2400" b="1" i="1" dirty="0"/>
              <a:t> </a:t>
            </a:r>
            <a:r>
              <a:rPr lang="en-US" altLang="ja-JP" sz="2400" b="1" i="1" dirty="0" err="1"/>
              <a:t>ontfangen</a:t>
            </a:r>
            <a:r>
              <a:rPr lang="en-US" altLang="ja-JP" sz="2400" b="1" i="1" dirty="0"/>
              <a:t>, </a:t>
            </a:r>
            <a:r>
              <a:rPr lang="en-US" altLang="ja-JP" sz="2400" b="1" i="1" dirty="0" err="1"/>
              <a:t>zyn</a:t>
            </a:r>
            <a:r>
              <a:rPr lang="en-US" altLang="ja-JP" sz="2400" b="1" i="1" dirty="0"/>
              <a:t> al-</a:t>
            </a:r>
            <a:r>
              <a:rPr lang="en-US" altLang="ja-JP" sz="2400" b="1" i="1" dirty="0" err="1"/>
              <a:t>wysheit</a:t>
            </a:r>
            <a:r>
              <a:rPr lang="en-US" altLang="ja-JP" sz="2400" b="1" i="1" dirty="0"/>
              <a:t> </a:t>
            </a:r>
            <a:r>
              <a:rPr lang="en-US" altLang="ja-JP" sz="2400" b="1" i="1" dirty="0" err="1"/>
              <a:t>en</a:t>
            </a:r>
            <a:r>
              <a:rPr lang="en-US" altLang="ja-JP" sz="2400" b="1" i="1" dirty="0"/>
              <a:t> </a:t>
            </a:r>
            <a:r>
              <a:rPr lang="en-US" altLang="ja-JP" sz="2400" b="1" i="1" dirty="0" err="1"/>
              <a:t>volmaaktheit</a:t>
            </a:r>
            <a:r>
              <a:rPr lang="en-US" altLang="ja-JP" sz="2400" b="1" i="1" dirty="0"/>
              <a:t>, met de </a:t>
            </a:r>
            <a:r>
              <a:rPr lang="en-US" altLang="ja-JP" sz="2400" b="1" i="1" dirty="0" err="1"/>
              <a:t>uiterste</a:t>
            </a:r>
            <a:r>
              <a:rPr lang="en-US" altLang="ja-JP" sz="2400" b="1" i="1" baseline="30000" dirty="0"/>
              <a:t> </a:t>
            </a:r>
            <a:r>
              <a:rPr lang="en-US" altLang="ja-JP" sz="2400" b="1" i="1" dirty="0" err="1"/>
              <a:t>verwondering</a:t>
            </a:r>
            <a:r>
              <a:rPr lang="en-US" altLang="ja-JP" sz="2400" b="1" i="1" dirty="0"/>
              <a:t> </a:t>
            </a:r>
            <a:r>
              <a:rPr lang="en-US" altLang="ja-JP" sz="2400" b="1" i="1" dirty="0" err="1"/>
              <a:t>sien</a:t>
            </a:r>
            <a:r>
              <a:rPr lang="en-US" altLang="ja-JP" sz="2400" b="1" i="1" dirty="0"/>
              <a:t> </a:t>
            </a:r>
            <a:r>
              <a:rPr lang="en-US" altLang="ja-JP" sz="2400" b="1" i="1" dirty="0" err="1"/>
              <a:t>uit</a:t>
            </a:r>
            <a:r>
              <a:rPr lang="en-US" altLang="ja-JP" sz="2400" b="1" i="1" dirty="0"/>
              <a:t> </a:t>
            </a:r>
            <a:r>
              <a:rPr lang="en-US" altLang="ja-JP" sz="2400" b="1" i="1" dirty="0" err="1"/>
              <a:t>te</a:t>
            </a:r>
            <a:r>
              <a:rPr lang="en-US" altLang="ja-JP" sz="2400" b="1" i="1" dirty="0"/>
              <a:t> </a:t>
            </a:r>
            <a:r>
              <a:rPr lang="en-US" altLang="ja-JP" sz="2400" b="1" i="1" dirty="0" err="1"/>
              <a:t>steken</a:t>
            </a:r>
            <a:r>
              <a:rPr lang="en-US" altLang="en-US" sz="2400" dirty="0"/>
              <a:t>”</a:t>
            </a:r>
            <a:r>
              <a:rPr lang="en-US" altLang="ja-JP" sz="2400" dirty="0"/>
              <a:t>.</a:t>
            </a:r>
            <a:endParaRPr lang="en-NL" dirty="0"/>
          </a:p>
        </p:txBody>
      </p:sp>
    </p:spTree>
    <p:extLst>
      <p:ext uri="{BB962C8B-B14F-4D97-AF65-F5344CB8AC3E}">
        <p14:creationId xmlns:p14="http://schemas.microsoft.com/office/powerpoint/2010/main" val="3857501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6"/>
            <a:ext cx="9144000" cy="1336956"/>
          </a:xfrm>
        </p:spPr>
        <p:txBody>
          <a:bodyPr/>
          <a:lstStyle/>
          <a:p>
            <a:r>
              <a:rPr lang="en-US" sz="4000" dirty="0"/>
              <a:t>Het </a:t>
            </a:r>
            <a:r>
              <a:rPr lang="en-US" sz="4000" dirty="0" err="1"/>
              <a:t>ontkennen</a:t>
            </a:r>
            <a:r>
              <a:rPr lang="en-US" sz="4000" dirty="0"/>
              <a:t> van God is </a:t>
            </a:r>
            <a:r>
              <a:rPr lang="en-US" sz="4000" dirty="0" err="1"/>
              <a:t>dwaas</a:t>
            </a:r>
            <a:endParaRPr lang="en-US" sz="4000" dirty="0"/>
          </a:p>
        </p:txBody>
      </p:sp>
      <p:sp>
        <p:nvSpPr>
          <p:cNvPr id="3" name="Content Placeholder 2"/>
          <p:cNvSpPr>
            <a:spLocks noGrp="1"/>
          </p:cNvSpPr>
          <p:nvPr>
            <p:ph idx="1"/>
          </p:nvPr>
        </p:nvSpPr>
        <p:spPr/>
        <p:txBody>
          <a:bodyPr>
            <a:normAutofit/>
          </a:bodyPr>
          <a:lstStyle/>
          <a:p>
            <a:r>
              <a:rPr lang="nl-NL" dirty="0"/>
              <a:t>Psalm 14:1 </a:t>
            </a:r>
          </a:p>
          <a:p>
            <a:r>
              <a:rPr lang="nl-NL" dirty="0"/>
              <a:t>De dwaas zegt in zijn hart: Er is geen God.</a:t>
            </a:r>
            <a:endParaRPr lang="en-US" dirty="0"/>
          </a:p>
          <a:p>
            <a:endParaRPr lang="en-US" dirty="0"/>
          </a:p>
        </p:txBody>
      </p:sp>
    </p:spTree>
    <p:extLst>
      <p:ext uri="{BB962C8B-B14F-4D97-AF65-F5344CB8AC3E}">
        <p14:creationId xmlns:p14="http://schemas.microsoft.com/office/powerpoint/2010/main" val="32475798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6"/>
            <a:ext cx="9144000" cy="1336956"/>
          </a:xfrm>
        </p:spPr>
        <p:txBody>
          <a:bodyPr/>
          <a:lstStyle/>
          <a:p>
            <a:r>
              <a:rPr lang="en-US" sz="4000" dirty="0"/>
              <a:t>Het </a:t>
            </a:r>
            <a:r>
              <a:rPr lang="en-US" sz="4000" dirty="0" err="1"/>
              <a:t>ontkennen</a:t>
            </a:r>
            <a:r>
              <a:rPr lang="en-US" sz="4000" dirty="0"/>
              <a:t> van God is </a:t>
            </a:r>
            <a:r>
              <a:rPr lang="en-US" sz="4000" dirty="0" err="1"/>
              <a:t>dwaas</a:t>
            </a:r>
            <a:endParaRPr lang="en-US" sz="4000" dirty="0"/>
          </a:p>
        </p:txBody>
      </p:sp>
      <p:sp>
        <p:nvSpPr>
          <p:cNvPr id="3" name="Content Placeholder 2"/>
          <p:cNvSpPr>
            <a:spLocks noGrp="1"/>
          </p:cNvSpPr>
          <p:nvPr>
            <p:ph idx="1"/>
          </p:nvPr>
        </p:nvSpPr>
        <p:spPr>
          <a:xfrm>
            <a:off x="197057" y="1600200"/>
            <a:ext cx="8758097" cy="5257799"/>
          </a:xfrm>
        </p:spPr>
        <p:txBody>
          <a:bodyPr>
            <a:normAutofit/>
          </a:bodyPr>
          <a:lstStyle/>
          <a:p>
            <a:pPr marL="0" indent="0">
              <a:buNone/>
            </a:pPr>
            <a:r>
              <a:rPr lang="nl-NL" dirty="0"/>
              <a:t>Romeinen 1: 18 Want toorn van God openbaart zich van de hemel over alle goddeloosheid en ongerechtigheid van mensen, </a:t>
            </a:r>
            <a:r>
              <a:rPr lang="nl-NL" b="1" dirty="0"/>
              <a:t>die de waarheid in ongerechtigheid ten onder houden</a:t>
            </a:r>
            <a:r>
              <a:rPr lang="nl-NL" dirty="0"/>
              <a:t>, 19 </a:t>
            </a:r>
            <a:r>
              <a:rPr lang="nl-NL" b="1" dirty="0"/>
              <a:t>daarom dat hetgeen van God gekend kan worden in hen openbaar is</a:t>
            </a:r>
            <a:r>
              <a:rPr lang="nl-NL" dirty="0"/>
              <a:t>, want God heeft het hun geopenbaard. 20 </a:t>
            </a:r>
            <a:r>
              <a:rPr lang="nl-NL" b="1" dirty="0"/>
              <a:t>Want hetgeen van Hem niet gezien kan worden, zijn eeuwige kracht en goddelijkheid, wordt sedert de schepping der wereld uit zijn werken met het verstand doorzien, zodat zij geen verontschuldiging hebben. </a:t>
            </a:r>
            <a:r>
              <a:rPr lang="nl-NL" dirty="0"/>
              <a:t>21 Immers, hoewel zij God kenden, hebben zij Hem niet als God verheerlijkt of gedankt, maar hun overleggingen zijn op niets uitgelopen, en het is duister geworden in hun onverstandig hart. 22 </a:t>
            </a:r>
            <a:r>
              <a:rPr lang="nl-NL" b="1" dirty="0"/>
              <a:t>Bewerende wijs te zijn, zijn zij dwaas geworden</a:t>
            </a:r>
            <a:r>
              <a:rPr lang="nl-NL" dirty="0"/>
              <a:t>.</a:t>
            </a:r>
            <a:endParaRPr lang="en-US" dirty="0"/>
          </a:p>
        </p:txBody>
      </p:sp>
    </p:spTree>
    <p:extLst>
      <p:ext uri="{BB962C8B-B14F-4D97-AF65-F5344CB8AC3E}">
        <p14:creationId xmlns:p14="http://schemas.microsoft.com/office/powerpoint/2010/main" val="2354585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God-is-dood-Nietzsche.png"/>
          <p:cNvPicPr>
            <a:picLocks noGrp="1" noChangeAspect="1"/>
          </p:cNvPicPr>
          <p:nvPr>
            <p:ph idx="1"/>
          </p:nvPr>
        </p:nvPicPr>
        <p:blipFill>
          <a:blip r:embed="rId2">
            <a:extLst>
              <a:ext uri="{28A0092B-C50C-407E-A947-70E740481C1C}">
                <a14:useLocalDpi xmlns:a14="http://schemas.microsoft.com/office/drawing/2010/main" val="0"/>
              </a:ext>
            </a:extLst>
          </a:blip>
          <a:srcRect l="-89010" r="-89010"/>
          <a:stretch>
            <a:fillRect/>
          </a:stretch>
        </p:blipFill>
        <p:spPr/>
      </p:pic>
    </p:spTree>
    <p:extLst>
      <p:ext uri="{BB962C8B-B14F-4D97-AF65-F5344CB8AC3E}">
        <p14:creationId xmlns:p14="http://schemas.microsoft.com/office/powerpoint/2010/main" val="26636997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od-is-niet-dood1.jpg"/>
          <p:cNvPicPr>
            <a:picLocks noGrp="1" noChangeAspect="1"/>
          </p:cNvPicPr>
          <p:nvPr>
            <p:ph idx="1"/>
          </p:nvPr>
        </p:nvPicPr>
        <p:blipFill>
          <a:blip r:embed="rId2">
            <a:extLst>
              <a:ext uri="{28A0092B-C50C-407E-A947-70E740481C1C}">
                <a14:useLocalDpi xmlns:a14="http://schemas.microsoft.com/office/drawing/2010/main" val="0"/>
              </a:ext>
            </a:extLst>
          </a:blip>
          <a:srcRect l="-84168" r="-84168"/>
          <a:stretch>
            <a:fillRect/>
          </a:stretch>
        </p:blipFill>
        <p:spPr/>
      </p:pic>
    </p:spTree>
    <p:extLst>
      <p:ext uri="{BB962C8B-B14F-4D97-AF65-F5344CB8AC3E}">
        <p14:creationId xmlns:p14="http://schemas.microsoft.com/office/powerpoint/2010/main" val="23255149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6"/>
            <a:ext cx="9144000" cy="1336956"/>
          </a:xfrm>
        </p:spPr>
        <p:txBody>
          <a:bodyPr/>
          <a:lstStyle/>
          <a:p>
            <a:r>
              <a:rPr lang="en-US" sz="4000" dirty="0" err="1"/>
              <a:t>Schepper</a:t>
            </a:r>
            <a:r>
              <a:rPr lang="en-US" sz="4000" dirty="0"/>
              <a:t> </a:t>
            </a:r>
            <a:r>
              <a:rPr lang="en-US" sz="4000" dirty="0" err="1"/>
              <a:t>boven</a:t>
            </a:r>
            <a:r>
              <a:rPr lang="en-US" sz="4000" dirty="0"/>
              <a:t> het </a:t>
            </a:r>
            <a:r>
              <a:rPr lang="en-US" sz="4000" dirty="0" err="1"/>
              <a:t>schepsel</a:t>
            </a:r>
            <a:endParaRPr lang="en-US" sz="4000" dirty="0"/>
          </a:p>
        </p:txBody>
      </p:sp>
      <p:sp>
        <p:nvSpPr>
          <p:cNvPr id="3" name="Content Placeholder 2"/>
          <p:cNvSpPr>
            <a:spLocks noGrp="1"/>
          </p:cNvSpPr>
          <p:nvPr>
            <p:ph idx="1"/>
          </p:nvPr>
        </p:nvSpPr>
        <p:spPr>
          <a:xfrm>
            <a:off x="549274" y="1600201"/>
            <a:ext cx="8194675" cy="4343400"/>
          </a:xfrm>
        </p:spPr>
        <p:txBody>
          <a:bodyPr>
            <a:normAutofit/>
          </a:bodyPr>
          <a:lstStyle/>
          <a:p>
            <a:pPr marL="0" indent="0">
              <a:spcBef>
                <a:spcPts val="0"/>
              </a:spcBef>
              <a:buNone/>
            </a:pPr>
            <a:endParaRPr lang="nl-NL" dirty="0"/>
          </a:p>
          <a:p>
            <a:pPr marL="0" indent="0">
              <a:spcBef>
                <a:spcPts val="0"/>
              </a:spcBef>
              <a:buNone/>
            </a:pPr>
            <a:r>
              <a:rPr lang="nl-NL" dirty="0"/>
              <a:t>Kader tekst schepping: Romeinen 1:25</a:t>
            </a:r>
          </a:p>
          <a:p>
            <a:pPr marL="0" indent="0">
              <a:spcBef>
                <a:spcPts val="0"/>
              </a:spcBef>
              <a:buNone/>
            </a:pPr>
            <a:r>
              <a:rPr lang="nl-NL" dirty="0"/>
              <a:t>Zij immers hadden de waarheid Gods vervangen door de leugen en </a:t>
            </a:r>
            <a:r>
              <a:rPr lang="nl-NL" b="1" dirty="0"/>
              <a:t>het schepsel vereerd en gediend boven de Schepper, die te prijzen is tot in eeuwigheid. Amen.</a:t>
            </a:r>
            <a:endParaRPr lang="en-US" b="1" dirty="0"/>
          </a:p>
          <a:p>
            <a:pPr marL="0" indent="0">
              <a:buNone/>
            </a:pPr>
            <a:endParaRPr lang="nl-NL" dirty="0"/>
          </a:p>
          <a:p>
            <a:pPr marL="0" indent="0">
              <a:buNone/>
            </a:pPr>
            <a:endParaRPr lang="nl-NL" dirty="0"/>
          </a:p>
        </p:txBody>
      </p:sp>
    </p:spTree>
    <p:extLst>
      <p:ext uri="{BB962C8B-B14F-4D97-AF65-F5344CB8AC3E}">
        <p14:creationId xmlns:p14="http://schemas.microsoft.com/office/powerpoint/2010/main" val="20742945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Sistine-CreationHq.jpg"/>
          <p:cNvPicPr>
            <a:picLocks noGrp="1" noChangeAspect="1"/>
          </p:cNvPicPr>
          <p:nvPr>
            <p:ph idx="1"/>
          </p:nvPr>
        </p:nvPicPr>
        <p:blipFill>
          <a:blip r:embed="rId3">
            <a:extLst>
              <a:ext uri="{28A0092B-C50C-407E-A947-70E740481C1C}">
                <a14:useLocalDpi xmlns:a14="http://schemas.microsoft.com/office/drawing/2010/main" val="0"/>
              </a:ext>
            </a:extLst>
          </a:blip>
          <a:srcRect l="-24219" r="-24219"/>
          <a:stretch>
            <a:fillRect/>
          </a:stretch>
        </p:blipFill>
        <p:spPr/>
      </p:pic>
      <p:sp>
        <p:nvSpPr>
          <p:cNvPr id="3" name="Title 1">
            <a:extLst>
              <a:ext uri="{FF2B5EF4-FFF2-40B4-BE49-F238E27FC236}">
                <a16:creationId xmlns:a16="http://schemas.microsoft.com/office/drawing/2014/main" id="{992409DE-42D4-8650-481F-6A31086BEB1F}"/>
              </a:ext>
            </a:extLst>
          </p:cNvPr>
          <p:cNvSpPr txBox="1">
            <a:spLocks/>
          </p:cNvSpPr>
          <p:nvPr/>
        </p:nvSpPr>
        <p:spPr>
          <a:xfrm>
            <a:off x="0" y="-288664"/>
            <a:ext cx="9144000"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nl-NL" sz="3200"/>
              <a:t>De mens is naar het beeld van God geschapen</a:t>
            </a:r>
            <a:endParaRPr lang="en-US" sz="3200" dirty="0"/>
          </a:p>
        </p:txBody>
      </p:sp>
    </p:spTree>
    <p:extLst>
      <p:ext uri="{BB962C8B-B14F-4D97-AF65-F5344CB8AC3E}">
        <p14:creationId xmlns:p14="http://schemas.microsoft.com/office/powerpoint/2010/main" val="212516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0FC42-B7C3-0F5F-F59A-F53DCC891B64}"/>
              </a:ext>
            </a:extLst>
          </p:cNvPr>
          <p:cNvSpPr>
            <a:spLocks noGrp="1"/>
          </p:cNvSpPr>
          <p:nvPr>
            <p:ph type="title"/>
          </p:nvPr>
        </p:nvSpPr>
        <p:spPr>
          <a:xfrm>
            <a:off x="0" y="107576"/>
            <a:ext cx="9144000" cy="1336956"/>
          </a:xfrm>
        </p:spPr>
        <p:txBody>
          <a:bodyPr/>
          <a:lstStyle/>
          <a:p>
            <a:r>
              <a:rPr lang="en-NL" dirty="0"/>
              <a:t>God de Schepper in de Psalmen</a:t>
            </a:r>
          </a:p>
        </p:txBody>
      </p:sp>
      <p:sp>
        <p:nvSpPr>
          <p:cNvPr id="3" name="Content Placeholder 2">
            <a:extLst>
              <a:ext uri="{FF2B5EF4-FFF2-40B4-BE49-F238E27FC236}">
                <a16:creationId xmlns:a16="http://schemas.microsoft.com/office/drawing/2014/main" id="{ACB1148A-38AF-374F-CE38-B1685BC0B1C5}"/>
              </a:ext>
            </a:extLst>
          </p:cNvPr>
          <p:cNvSpPr>
            <a:spLocks noGrp="1"/>
          </p:cNvSpPr>
          <p:nvPr>
            <p:ph idx="1"/>
          </p:nvPr>
        </p:nvSpPr>
        <p:spPr/>
        <p:txBody>
          <a:bodyPr numCol="3">
            <a:normAutofit/>
          </a:bodyPr>
          <a:lstStyle/>
          <a:p>
            <a:r>
              <a:rPr lang="en-NL" dirty="0"/>
              <a:t>8</a:t>
            </a:r>
          </a:p>
          <a:p>
            <a:r>
              <a:rPr lang="en-NL" dirty="0"/>
              <a:t>19:1-7</a:t>
            </a:r>
          </a:p>
          <a:p>
            <a:r>
              <a:rPr lang="en-NL" dirty="0"/>
              <a:t>24:1&amp;2</a:t>
            </a:r>
          </a:p>
          <a:p>
            <a:r>
              <a:rPr lang="en-NL" dirty="0"/>
              <a:t>33:6-9</a:t>
            </a:r>
          </a:p>
          <a:p>
            <a:r>
              <a:rPr lang="en-NL" dirty="0"/>
              <a:t>36:10</a:t>
            </a:r>
          </a:p>
          <a:p>
            <a:r>
              <a:rPr lang="en-NL" dirty="0"/>
              <a:t>65:7</a:t>
            </a:r>
          </a:p>
          <a:p>
            <a:r>
              <a:rPr lang="en-NL" dirty="0"/>
              <a:t>74:13-17</a:t>
            </a:r>
          </a:p>
          <a:p>
            <a:r>
              <a:rPr lang="en-NL" dirty="0"/>
              <a:t>89:12&amp;13</a:t>
            </a:r>
          </a:p>
          <a:p>
            <a:r>
              <a:rPr lang="en-NL" dirty="0"/>
              <a:t>95:6</a:t>
            </a:r>
          </a:p>
          <a:p>
            <a:r>
              <a:rPr lang="en-NL" dirty="0"/>
              <a:t>100</a:t>
            </a:r>
          </a:p>
          <a:p>
            <a:r>
              <a:rPr lang="en-NL" dirty="0"/>
              <a:t>104</a:t>
            </a:r>
          </a:p>
          <a:p>
            <a:r>
              <a:rPr lang="en-NL" dirty="0"/>
              <a:t>111:1&amp;2</a:t>
            </a:r>
          </a:p>
          <a:p>
            <a:r>
              <a:rPr lang="en-NL" dirty="0"/>
              <a:t>118:24</a:t>
            </a:r>
          </a:p>
          <a:p>
            <a:r>
              <a:rPr lang="en-NL" dirty="0"/>
              <a:t>121:1-2</a:t>
            </a:r>
          </a:p>
          <a:p>
            <a:r>
              <a:rPr lang="en-NL" dirty="0"/>
              <a:t>136:1-9</a:t>
            </a:r>
          </a:p>
          <a:p>
            <a:r>
              <a:rPr lang="en-NL" dirty="0"/>
              <a:t>139:13-16</a:t>
            </a:r>
          </a:p>
          <a:p>
            <a:r>
              <a:rPr lang="en-NL" dirty="0"/>
              <a:t>147:4-5</a:t>
            </a:r>
          </a:p>
          <a:p>
            <a:r>
              <a:rPr lang="en-NL" dirty="0"/>
              <a:t>148</a:t>
            </a:r>
          </a:p>
          <a:p>
            <a:r>
              <a:rPr lang="en-NL" dirty="0"/>
              <a:t>150:6</a:t>
            </a:r>
          </a:p>
        </p:txBody>
      </p:sp>
    </p:spTree>
    <p:extLst>
      <p:ext uri="{BB962C8B-B14F-4D97-AF65-F5344CB8AC3E}">
        <p14:creationId xmlns:p14="http://schemas.microsoft.com/office/powerpoint/2010/main" val="20983199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F8755-322B-C47B-AB4C-6B16A86B0F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DBD9E1-5AA9-3D37-3B42-7AB77A59675E}"/>
              </a:ext>
            </a:extLst>
          </p:cNvPr>
          <p:cNvSpPr>
            <a:spLocks noGrp="1"/>
          </p:cNvSpPr>
          <p:nvPr>
            <p:ph type="title"/>
          </p:nvPr>
        </p:nvSpPr>
        <p:spPr>
          <a:xfrm>
            <a:off x="-153267" y="-417856"/>
            <a:ext cx="9480639" cy="1336956"/>
          </a:xfrm>
        </p:spPr>
        <p:txBody>
          <a:bodyPr/>
          <a:lstStyle/>
          <a:p>
            <a:r>
              <a:rPr lang="en-US" sz="2800" dirty="0"/>
              <a:t>De </a:t>
            </a:r>
            <a:r>
              <a:rPr lang="en-US" sz="2800" dirty="0" err="1"/>
              <a:t>mens</a:t>
            </a:r>
            <a:r>
              <a:rPr lang="en-US" sz="2800" dirty="0"/>
              <a:t> is </a:t>
            </a:r>
            <a:r>
              <a:rPr lang="en-US" sz="2800" dirty="0" err="1"/>
              <a:t>naar</a:t>
            </a:r>
            <a:r>
              <a:rPr lang="en-US" sz="2800" dirty="0"/>
              <a:t> het </a:t>
            </a:r>
            <a:r>
              <a:rPr lang="en-US" sz="2800" dirty="0" err="1"/>
              <a:t>beeld</a:t>
            </a:r>
            <a:r>
              <a:rPr lang="en-US" sz="2800" dirty="0"/>
              <a:t> van God </a:t>
            </a:r>
            <a:r>
              <a:rPr lang="en-US" sz="2800" dirty="0" err="1"/>
              <a:t>geschapen</a:t>
            </a:r>
            <a:endParaRPr lang="en-US" sz="2800" dirty="0"/>
          </a:p>
        </p:txBody>
      </p:sp>
      <p:sp>
        <p:nvSpPr>
          <p:cNvPr id="3" name="Content Placeholder 2">
            <a:extLst>
              <a:ext uri="{FF2B5EF4-FFF2-40B4-BE49-F238E27FC236}">
                <a16:creationId xmlns:a16="http://schemas.microsoft.com/office/drawing/2014/main" id="{E5E836B5-8826-F1BD-56FA-7EACFE3E3D1D}"/>
              </a:ext>
            </a:extLst>
          </p:cNvPr>
          <p:cNvSpPr>
            <a:spLocks noGrp="1"/>
          </p:cNvSpPr>
          <p:nvPr>
            <p:ph idx="1"/>
          </p:nvPr>
        </p:nvSpPr>
        <p:spPr>
          <a:xfrm>
            <a:off x="549274" y="1028700"/>
            <a:ext cx="8366125" cy="5829299"/>
          </a:xfrm>
        </p:spPr>
        <p:txBody>
          <a:bodyPr>
            <a:normAutofit/>
          </a:bodyPr>
          <a:lstStyle/>
          <a:p>
            <a:pPr marL="0" indent="0">
              <a:lnSpc>
                <a:spcPts val="2340"/>
              </a:lnSpc>
              <a:spcBef>
                <a:spcPts val="0"/>
              </a:spcBef>
              <a:buNone/>
            </a:pPr>
            <a:r>
              <a:rPr lang="nl-NL" dirty="0"/>
              <a:t>Psalm 8:5-7 </a:t>
            </a:r>
          </a:p>
          <a:p>
            <a:pPr marL="0" indent="0">
              <a:lnSpc>
                <a:spcPts val="2340"/>
              </a:lnSpc>
              <a:spcBef>
                <a:spcPts val="0"/>
              </a:spcBef>
              <a:buNone/>
            </a:pPr>
            <a:endParaRPr lang="nl-NL" i="1" dirty="0"/>
          </a:p>
          <a:p>
            <a:pPr marL="0" indent="0">
              <a:lnSpc>
                <a:spcPct val="150000"/>
              </a:lnSpc>
              <a:spcBef>
                <a:spcPts val="0"/>
              </a:spcBef>
              <a:buNone/>
            </a:pPr>
            <a:r>
              <a:rPr lang="nl-NL" i="1" dirty="0"/>
              <a:t>5   wat is dan de sterveling dat U aan hem denkt,</a:t>
            </a:r>
          </a:p>
          <a:p>
            <a:pPr marL="0" indent="0">
              <a:lnSpc>
                <a:spcPct val="150000"/>
              </a:lnSpc>
              <a:spcBef>
                <a:spcPts val="0"/>
              </a:spcBef>
              <a:buNone/>
            </a:pPr>
            <a:r>
              <a:rPr lang="nl-NL" i="1" dirty="0"/>
              <a:t>het mensenkind dat U naar hem omziet?</a:t>
            </a:r>
          </a:p>
          <a:p>
            <a:pPr marL="0" indent="0">
              <a:lnSpc>
                <a:spcPct val="150000"/>
              </a:lnSpc>
              <a:spcBef>
                <a:spcPts val="0"/>
              </a:spcBef>
              <a:buNone/>
            </a:pPr>
            <a:r>
              <a:rPr lang="nl-NL" i="1" dirty="0"/>
              <a:t>6  U hebt hem bijna een god gemaakt,</a:t>
            </a:r>
          </a:p>
          <a:p>
            <a:pPr marL="0" indent="0">
              <a:lnSpc>
                <a:spcPct val="150000"/>
              </a:lnSpc>
              <a:spcBef>
                <a:spcPts val="0"/>
              </a:spcBef>
              <a:buNone/>
            </a:pPr>
            <a:r>
              <a:rPr lang="nl-NL" i="1" dirty="0"/>
              <a:t>hem gekroond met glans en glorie,</a:t>
            </a:r>
          </a:p>
          <a:p>
            <a:pPr marL="0" indent="0">
              <a:lnSpc>
                <a:spcPct val="150000"/>
              </a:lnSpc>
              <a:spcBef>
                <a:spcPts val="0"/>
              </a:spcBef>
              <a:buNone/>
            </a:pPr>
            <a:r>
              <a:rPr lang="nl-NL" i="1" dirty="0"/>
              <a:t>7  hem toevertrouwd het werk van uw handen</a:t>
            </a:r>
          </a:p>
          <a:p>
            <a:pPr marL="0" indent="0">
              <a:lnSpc>
                <a:spcPct val="150000"/>
              </a:lnSpc>
              <a:spcBef>
                <a:spcPts val="0"/>
              </a:spcBef>
              <a:buNone/>
            </a:pPr>
            <a:r>
              <a:rPr lang="nl-NL" i="1" dirty="0"/>
              <a:t>en alles aan zijn voeten gelegd.</a:t>
            </a:r>
          </a:p>
          <a:p>
            <a:pPr marL="0" indent="0">
              <a:lnSpc>
                <a:spcPts val="2240"/>
              </a:lnSpc>
              <a:spcBef>
                <a:spcPts val="0"/>
              </a:spcBef>
              <a:buNone/>
            </a:pPr>
            <a:endParaRPr lang="nl-NL" dirty="0"/>
          </a:p>
        </p:txBody>
      </p:sp>
    </p:spTree>
    <p:extLst>
      <p:ext uri="{BB962C8B-B14F-4D97-AF65-F5344CB8AC3E}">
        <p14:creationId xmlns:p14="http://schemas.microsoft.com/office/powerpoint/2010/main" val="19122610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8664"/>
            <a:ext cx="9144000" cy="1336956"/>
          </a:xfrm>
        </p:spPr>
        <p:txBody>
          <a:bodyPr/>
          <a:lstStyle/>
          <a:p>
            <a:r>
              <a:rPr lang="nl-NL" sz="3200" dirty="0"/>
              <a:t>De mens is naar het beeld van God geschapen</a:t>
            </a:r>
            <a:endParaRPr lang="en-US" sz="3200" dirty="0"/>
          </a:p>
        </p:txBody>
      </p:sp>
      <p:sp>
        <p:nvSpPr>
          <p:cNvPr id="3" name="Content Placeholder 2"/>
          <p:cNvSpPr>
            <a:spLocks noGrp="1"/>
          </p:cNvSpPr>
          <p:nvPr>
            <p:ph idx="1"/>
          </p:nvPr>
        </p:nvSpPr>
        <p:spPr>
          <a:xfrm>
            <a:off x="549275" y="1600200"/>
            <a:ext cx="8042276" cy="5077181"/>
          </a:xfrm>
        </p:spPr>
        <p:txBody>
          <a:bodyPr>
            <a:normAutofit/>
          </a:bodyPr>
          <a:lstStyle/>
          <a:p>
            <a:pPr marL="0" indent="0">
              <a:lnSpc>
                <a:spcPct val="150000"/>
              </a:lnSpc>
              <a:spcBef>
                <a:spcPts val="0"/>
              </a:spcBef>
              <a:buNone/>
            </a:pPr>
            <a:r>
              <a:rPr lang="nl-NL" i="1" dirty="0"/>
              <a:t>Genesis 1:26 En God </a:t>
            </a:r>
            <a:r>
              <a:rPr lang="nl-NL" i="1" dirty="0" err="1"/>
              <a:t>zeide</a:t>
            </a:r>
            <a:r>
              <a:rPr lang="nl-NL" i="1" dirty="0"/>
              <a:t>: Laat Ons mensen maken </a:t>
            </a:r>
            <a:r>
              <a:rPr lang="nl-NL" b="1" i="1" dirty="0"/>
              <a:t>naar ons beeld, als onze gelijkenis</a:t>
            </a:r>
            <a:r>
              <a:rPr lang="nl-NL" i="1" dirty="0"/>
              <a:t>, opdat zij heersen over de vissen der zee en over het gevogelte des hemels en over het vee en over de gehele aarde en over al het kruipend gedierte, dat op de aarde kruipt. </a:t>
            </a:r>
          </a:p>
          <a:p>
            <a:pPr marL="0" indent="0">
              <a:lnSpc>
                <a:spcPct val="150000"/>
              </a:lnSpc>
              <a:spcBef>
                <a:spcPts val="0"/>
              </a:spcBef>
              <a:buNone/>
            </a:pPr>
            <a:r>
              <a:rPr lang="nl-NL" i="1" dirty="0"/>
              <a:t>27 En God schiep de mens </a:t>
            </a:r>
            <a:r>
              <a:rPr lang="nl-NL" b="1" i="1" dirty="0"/>
              <a:t>naar zijn beeld; naar Gods beeld </a:t>
            </a:r>
            <a:r>
              <a:rPr lang="nl-NL" i="1" dirty="0"/>
              <a:t>schiep Hij hem; man en vrouw schiep Hij hen.</a:t>
            </a:r>
          </a:p>
          <a:p>
            <a:pPr marL="0" indent="0">
              <a:spcBef>
                <a:spcPts val="0"/>
              </a:spcBef>
              <a:buNone/>
            </a:pPr>
            <a:endParaRPr lang="nl-NL" dirty="0"/>
          </a:p>
        </p:txBody>
      </p:sp>
    </p:spTree>
    <p:extLst>
      <p:ext uri="{BB962C8B-B14F-4D97-AF65-F5344CB8AC3E}">
        <p14:creationId xmlns:p14="http://schemas.microsoft.com/office/powerpoint/2010/main" val="26487986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4186"/>
            <a:ext cx="9144000" cy="1336956"/>
          </a:xfrm>
        </p:spPr>
        <p:txBody>
          <a:bodyPr/>
          <a:lstStyle/>
          <a:p>
            <a:r>
              <a:rPr lang="nl-NL" sz="3200" dirty="0"/>
              <a:t>De mens is naar het beeld van God geschapen</a:t>
            </a:r>
            <a:endParaRPr lang="en-US" sz="3200" dirty="0"/>
          </a:p>
        </p:txBody>
      </p:sp>
      <p:sp>
        <p:nvSpPr>
          <p:cNvPr id="3" name="Content Placeholder 2"/>
          <p:cNvSpPr>
            <a:spLocks noGrp="1"/>
          </p:cNvSpPr>
          <p:nvPr>
            <p:ph idx="1"/>
          </p:nvPr>
        </p:nvSpPr>
        <p:spPr/>
        <p:txBody>
          <a:bodyPr>
            <a:normAutofit/>
          </a:bodyPr>
          <a:lstStyle/>
          <a:p>
            <a:pPr>
              <a:lnSpc>
                <a:spcPct val="150000"/>
              </a:lnSpc>
            </a:pPr>
            <a:r>
              <a:rPr lang="nl-NL" dirty="0"/>
              <a:t>Genesis 5:1 Ten dage, dat God Adam schiep, maakte Hij hem </a:t>
            </a:r>
            <a:r>
              <a:rPr lang="nl-NL" b="1" dirty="0"/>
              <a:t>naar de gelijkenis Gods</a:t>
            </a:r>
            <a:r>
              <a:rPr lang="nl-NL" dirty="0"/>
              <a:t>; 2 man en vrouw schiep Hij hen, en Hij zegende hen en noemde hen „mens” ten dage, dat zij geschapen werden.</a:t>
            </a:r>
            <a:endParaRPr lang="en-US" dirty="0"/>
          </a:p>
        </p:txBody>
      </p:sp>
    </p:spTree>
    <p:extLst>
      <p:ext uri="{BB962C8B-B14F-4D97-AF65-F5344CB8AC3E}">
        <p14:creationId xmlns:p14="http://schemas.microsoft.com/office/powerpoint/2010/main" val="2648798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7576"/>
            <a:ext cx="9144000" cy="1336956"/>
          </a:xfrm>
        </p:spPr>
        <p:txBody>
          <a:bodyPr/>
          <a:lstStyle/>
          <a:p>
            <a:r>
              <a:rPr lang="en-US" sz="3200" dirty="0"/>
              <a:t>Wat </a:t>
            </a:r>
            <a:r>
              <a:rPr lang="en-US" sz="3200" dirty="0" err="1"/>
              <a:t>betekent</a:t>
            </a:r>
            <a:r>
              <a:rPr lang="en-US" sz="3200" dirty="0"/>
              <a:t>: “</a:t>
            </a:r>
            <a:r>
              <a:rPr lang="en-US" sz="3200" dirty="0" err="1"/>
              <a:t>naar</a:t>
            </a:r>
            <a:r>
              <a:rPr lang="en-US" sz="3200" dirty="0"/>
              <a:t> </a:t>
            </a:r>
            <a:r>
              <a:rPr lang="en-US" sz="3200" dirty="0" err="1"/>
              <a:t>zijn</a:t>
            </a:r>
            <a:r>
              <a:rPr lang="en-US" sz="3200" dirty="0"/>
              <a:t> </a:t>
            </a:r>
            <a:r>
              <a:rPr lang="en-US" sz="3200" dirty="0" err="1"/>
              <a:t>beeld</a:t>
            </a:r>
            <a:r>
              <a:rPr lang="en-US" sz="3200" dirty="0"/>
              <a:t> </a:t>
            </a:r>
            <a:r>
              <a:rPr lang="en-US" sz="3200" dirty="0" err="1"/>
              <a:t>geschapen</a:t>
            </a:r>
            <a:r>
              <a:rPr lang="en-US" sz="3200" dirty="0"/>
              <a:t>”? </a:t>
            </a:r>
          </a:p>
        </p:txBody>
      </p:sp>
      <p:sp>
        <p:nvSpPr>
          <p:cNvPr id="4" name="Content Placeholder 3"/>
          <p:cNvSpPr>
            <a:spLocks noGrp="1"/>
          </p:cNvSpPr>
          <p:nvPr>
            <p:ph idx="1"/>
          </p:nvPr>
        </p:nvSpPr>
        <p:spPr/>
        <p:txBody>
          <a:bodyPr>
            <a:normAutofit fontScale="92500" lnSpcReduction="20000"/>
          </a:bodyPr>
          <a:lstStyle/>
          <a:p>
            <a:endParaRPr lang="nl-NL" dirty="0"/>
          </a:p>
          <a:p>
            <a:r>
              <a:rPr lang="en-US" dirty="0" err="1"/>
              <a:t>Dit</a:t>
            </a:r>
            <a:r>
              <a:rPr lang="en-US" dirty="0"/>
              <a:t> </a:t>
            </a:r>
            <a:r>
              <a:rPr lang="en-US" dirty="0" err="1"/>
              <a:t>gaat</a:t>
            </a:r>
            <a:r>
              <a:rPr lang="en-US" dirty="0"/>
              <a:t> </a:t>
            </a:r>
            <a:r>
              <a:rPr lang="en-US" dirty="0" err="1"/>
              <a:t>niet</a:t>
            </a:r>
            <a:r>
              <a:rPr lang="en-US" dirty="0"/>
              <a:t> over </a:t>
            </a:r>
            <a:r>
              <a:rPr lang="en-US" dirty="0" err="1"/>
              <a:t>ons</a:t>
            </a:r>
            <a:r>
              <a:rPr lang="en-US" dirty="0"/>
              <a:t> </a:t>
            </a:r>
            <a:r>
              <a:rPr lang="en-US" dirty="0" err="1"/>
              <a:t>lichaam</a:t>
            </a:r>
            <a:r>
              <a:rPr lang="en-US" dirty="0"/>
              <a:t>, want God is </a:t>
            </a:r>
            <a:r>
              <a:rPr lang="en-US" dirty="0" err="1"/>
              <a:t>geest</a:t>
            </a:r>
            <a:r>
              <a:rPr lang="en-US" dirty="0"/>
              <a:t> </a:t>
            </a:r>
            <a:r>
              <a:rPr lang="en-US" dirty="0" err="1"/>
              <a:t>staat</a:t>
            </a:r>
            <a:r>
              <a:rPr lang="en-US" dirty="0"/>
              <a:t> er in Johannes 4:24.</a:t>
            </a:r>
          </a:p>
          <a:p>
            <a:r>
              <a:rPr lang="nl-NL" dirty="0"/>
              <a:t>Dit gaat over het immateriële deel van ons, dat onderscheidt ons van de dieren.</a:t>
            </a:r>
          </a:p>
          <a:p>
            <a:r>
              <a:rPr lang="nl-NL" dirty="0"/>
              <a:t>Rationeel met een eigen wil.</a:t>
            </a:r>
          </a:p>
          <a:p>
            <a:r>
              <a:rPr lang="nl-NL" dirty="0"/>
              <a:t>Creatief.</a:t>
            </a:r>
          </a:p>
          <a:p>
            <a:r>
              <a:rPr lang="nl-NL" dirty="0"/>
              <a:t>Moreel, we weten wat goed is door ons geweten.</a:t>
            </a:r>
          </a:p>
          <a:p>
            <a:r>
              <a:rPr lang="nl-NL" dirty="0"/>
              <a:t>Sociaal en communicatief: gemaakt om in relatie met de Schepper en elkaar te leven.</a:t>
            </a:r>
          </a:p>
          <a:p>
            <a:endParaRPr lang="en-US" dirty="0"/>
          </a:p>
        </p:txBody>
      </p:sp>
    </p:spTree>
    <p:extLst>
      <p:ext uri="{BB962C8B-B14F-4D97-AF65-F5344CB8AC3E}">
        <p14:creationId xmlns:p14="http://schemas.microsoft.com/office/powerpoint/2010/main" val="1620885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27F76-6DB1-E977-B9D5-1EBBAEF62661}"/>
              </a:ext>
            </a:extLst>
          </p:cNvPr>
          <p:cNvSpPr>
            <a:spLocks noGrp="1"/>
          </p:cNvSpPr>
          <p:nvPr>
            <p:ph type="title"/>
          </p:nvPr>
        </p:nvSpPr>
        <p:spPr>
          <a:xfrm>
            <a:off x="0" y="107576"/>
            <a:ext cx="9144000" cy="1336956"/>
          </a:xfrm>
        </p:spPr>
        <p:txBody>
          <a:bodyPr/>
          <a:lstStyle/>
          <a:p>
            <a:r>
              <a:rPr lang="en-GB" sz="3600" dirty="0"/>
              <a:t>R</a:t>
            </a:r>
            <a:r>
              <a:rPr lang="en-NL" sz="3600" dirty="0"/>
              <a:t>entmeesterschap over de schepping</a:t>
            </a:r>
          </a:p>
        </p:txBody>
      </p:sp>
      <p:sp>
        <p:nvSpPr>
          <p:cNvPr id="3" name="Content Placeholder 2">
            <a:extLst>
              <a:ext uri="{FF2B5EF4-FFF2-40B4-BE49-F238E27FC236}">
                <a16:creationId xmlns:a16="http://schemas.microsoft.com/office/drawing/2014/main" id="{618E2BFA-A699-1C4D-A321-AC3C4B8FE57D}"/>
              </a:ext>
            </a:extLst>
          </p:cNvPr>
          <p:cNvSpPr>
            <a:spLocks noGrp="1"/>
          </p:cNvSpPr>
          <p:nvPr>
            <p:ph idx="1"/>
          </p:nvPr>
        </p:nvSpPr>
        <p:spPr/>
        <p:txBody>
          <a:bodyPr/>
          <a:lstStyle/>
          <a:p>
            <a:r>
              <a:rPr lang="en-US" dirty="0" err="1"/>
              <a:t>Mens</a:t>
            </a:r>
            <a:r>
              <a:rPr lang="en-US" dirty="0"/>
              <a:t> </a:t>
            </a:r>
            <a:r>
              <a:rPr lang="en-US" dirty="0" err="1"/>
              <a:t>als</a:t>
            </a:r>
            <a:r>
              <a:rPr lang="en-US" dirty="0"/>
              <a:t> </a:t>
            </a:r>
            <a:r>
              <a:rPr lang="en-US" dirty="0" err="1"/>
              <a:t>rentmeester</a:t>
            </a:r>
            <a:r>
              <a:rPr lang="en-US" dirty="0"/>
              <a:t> over de </a:t>
            </a:r>
            <a:r>
              <a:rPr lang="en-US" dirty="0" err="1"/>
              <a:t>schepping</a:t>
            </a:r>
            <a:r>
              <a:rPr lang="en-US" dirty="0"/>
              <a:t> is </a:t>
            </a:r>
            <a:r>
              <a:rPr lang="en-US" dirty="0" err="1"/>
              <a:t>mislukt</a:t>
            </a:r>
            <a:r>
              <a:rPr lang="en-US" dirty="0"/>
              <a:t>.</a:t>
            </a:r>
            <a:endParaRPr lang="en-NL" dirty="0"/>
          </a:p>
          <a:p>
            <a:r>
              <a:rPr lang="en-NL" dirty="0"/>
              <a:t>Christenen zouden voorop moeten lopen als het gaat om het beschermen en verzorgen van de schepping, opdracht van God.</a:t>
            </a:r>
          </a:p>
          <a:p>
            <a:r>
              <a:rPr lang="en-NL" dirty="0"/>
              <a:t>Stelling; leef alsof er geen nieuwe aarde komt</a:t>
            </a:r>
          </a:p>
        </p:txBody>
      </p:sp>
    </p:spTree>
    <p:extLst>
      <p:ext uri="{BB962C8B-B14F-4D97-AF65-F5344CB8AC3E}">
        <p14:creationId xmlns:p14="http://schemas.microsoft.com/office/powerpoint/2010/main" val="373794753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52D84-536F-C8E9-8CF6-2F4FE7FDBF9A}"/>
              </a:ext>
            </a:extLst>
          </p:cNvPr>
          <p:cNvSpPr>
            <a:spLocks noGrp="1"/>
          </p:cNvSpPr>
          <p:nvPr>
            <p:ph type="title"/>
          </p:nvPr>
        </p:nvSpPr>
        <p:spPr>
          <a:xfrm>
            <a:off x="0" y="107576"/>
            <a:ext cx="9144000" cy="1336956"/>
          </a:xfrm>
        </p:spPr>
        <p:txBody>
          <a:bodyPr/>
          <a:lstStyle/>
          <a:p>
            <a:r>
              <a:rPr lang="en-NL" sz="3600" dirty="0"/>
              <a:t>Psalm 148 – lofzang op de Schepper</a:t>
            </a:r>
          </a:p>
        </p:txBody>
      </p:sp>
      <p:sp>
        <p:nvSpPr>
          <p:cNvPr id="3" name="Content Placeholder 2">
            <a:extLst>
              <a:ext uri="{FF2B5EF4-FFF2-40B4-BE49-F238E27FC236}">
                <a16:creationId xmlns:a16="http://schemas.microsoft.com/office/drawing/2014/main" id="{B6F1AC58-60DA-A196-1394-E89E0783114C}"/>
              </a:ext>
            </a:extLst>
          </p:cNvPr>
          <p:cNvSpPr>
            <a:spLocks noGrp="1"/>
          </p:cNvSpPr>
          <p:nvPr>
            <p:ph idx="1"/>
          </p:nvPr>
        </p:nvSpPr>
        <p:spPr/>
        <p:txBody>
          <a:bodyPr numCol="1">
            <a:normAutofit fontScale="92500" lnSpcReduction="20000"/>
          </a:bodyPr>
          <a:lstStyle/>
          <a:p>
            <a:pPr marL="0" indent="0">
              <a:spcBef>
                <a:spcPts val="0"/>
              </a:spcBef>
              <a:buNone/>
            </a:pPr>
            <a:r>
              <a:rPr lang="nl-NL" sz="1800" i="1" kern="100" baseline="-25000" dirty="0">
                <a:effectLst/>
                <a:latin typeface="Aptos" panose="020B0004020202020204" pitchFamily="34" charset="0"/>
                <a:ea typeface="Aptos" panose="020B0004020202020204" pitchFamily="34" charset="0"/>
                <a:cs typeface="Times New Roman" panose="02020603050405020304" pitchFamily="18" charset="0"/>
              </a:rPr>
              <a:t>1</a:t>
            </a:r>
            <a:r>
              <a:rPr lang="nl-NL" sz="1800" i="1" kern="100" dirty="0">
                <a:effectLst/>
                <a:latin typeface="Aptos" panose="020B0004020202020204" pitchFamily="34" charset="0"/>
                <a:ea typeface="Aptos" panose="020B0004020202020204" pitchFamily="34" charset="0"/>
                <a:cs typeface="Times New Roman" panose="02020603050405020304" pitchFamily="18" charset="0"/>
              </a:rPr>
              <a:t>Halleluja!</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dirty="0">
                <a:effectLst/>
                <a:latin typeface="Aptos" panose="020B0004020202020204" pitchFamily="34" charset="0"/>
                <a:ea typeface="Aptos" panose="020B0004020202020204" pitchFamily="34" charset="0"/>
                <a:cs typeface="Times New Roman" panose="02020603050405020304" pitchFamily="18" charset="0"/>
              </a:rPr>
              <a:t>Loof de HEER, bewoners van de hemel,</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dirty="0">
                <a:effectLst/>
                <a:latin typeface="Aptos" panose="020B0004020202020204" pitchFamily="34" charset="0"/>
                <a:ea typeface="Aptos" panose="020B0004020202020204" pitchFamily="34" charset="0"/>
                <a:cs typeface="Times New Roman" panose="02020603050405020304" pitchFamily="18" charset="0"/>
              </a:rPr>
              <a:t>loof Hem daar in de hoogten.</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baseline="-25000" dirty="0">
                <a:effectLst/>
                <a:latin typeface="Aptos" panose="020B0004020202020204" pitchFamily="34" charset="0"/>
                <a:ea typeface="Aptos" panose="020B0004020202020204" pitchFamily="34" charset="0"/>
                <a:cs typeface="Times New Roman" panose="02020603050405020304" pitchFamily="18" charset="0"/>
              </a:rPr>
              <a:t>2</a:t>
            </a:r>
            <a:r>
              <a:rPr lang="nl-NL" sz="1800" i="1" kern="100" dirty="0">
                <a:effectLst/>
                <a:latin typeface="Aptos" panose="020B0004020202020204" pitchFamily="34" charset="0"/>
                <a:ea typeface="Aptos" panose="020B0004020202020204" pitchFamily="34" charset="0"/>
                <a:cs typeface="Times New Roman" panose="02020603050405020304" pitchFamily="18" charset="0"/>
              </a:rPr>
              <a:t>Loof Hem, herauten van de HEER,</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dirty="0">
                <a:effectLst/>
                <a:latin typeface="Aptos" panose="020B0004020202020204" pitchFamily="34" charset="0"/>
                <a:ea typeface="Aptos" panose="020B0004020202020204" pitchFamily="34" charset="0"/>
                <a:cs typeface="Times New Roman" panose="02020603050405020304" pitchFamily="18" charset="0"/>
              </a:rPr>
              <a:t>loof Hem, hemelse legermacht.</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baseline="-25000" dirty="0">
                <a:effectLst/>
                <a:latin typeface="Aptos" panose="020B0004020202020204" pitchFamily="34" charset="0"/>
                <a:ea typeface="Aptos" panose="020B0004020202020204" pitchFamily="34" charset="0"/>
                <a:cs typeface="Times New Roman" panose="02020603050405020304" pitchFamily="18" charset="0"/>
              </a:rPr>
              <a:t>3</a:t>
            </a:r>
            <a:r>
              <a:rPr lang="nl-NL" sz="1800" i="1" kern="100" dirty="0">
                <a:effectLst/>
                <a:latin typeface="Aptos" panose="020B0004020202020204" pitchFamily="34" charset="0"/>
                <a:ea typeface="Aptos" panose="020B0004020202020204" pitchFamily="34" charset="0"/>
                <a:cs typeface="Times New Roman" panose="02020603050405020304" pitchFamily="18" charset="0"/>
              </a:rPr>
              <a:t>Loof Hem, zon en maan,</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dirty="0">
                <a:effectLst/>
                <a:latin typeface="Aptos" panose="020B0004020202020204" pitchFamily="34" charset="0"/>
                <a:ea typeface="Aptos" panose="020B0004020202020204" pitchFamily="34" charset="0"/>
                <a:cs typeface="Times New Roman" panose="02020603050405020304" pitchFamily="18" charset="0"/>
              </a:rPr>
              <a:t>loof Hem, heldere sterren,</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baseline="-25000" dirty="0">
                <a:effectLst/>
                <a:latin typeface="Aptos" panose="020B0004020202020204" pitchFamily="34" charset="0"/>
                <a:ea typeface="Aptos" panose="020B0004020202020204" pitchFamily="34" charset="0"/>
                <a:cs typeface="Times New Roman" panose="02020603050405020304" pitchFamily="18" charset="0"/>
              </a:rPr>
              <a:t>4</a:t>
            </a:r>
            <a:r>
              <a:rPr lang="nl-NL" sz="1800" i="1" kern="100" dirty="0">
                <a:effectLst/>
                <a:latin typeface="Aptos" panose="020B0004020202020204" pitchFamily="34" charset="0"/>
                <a:ea typeface="Aptos" panose="020B0004020202020204" pitchFamily="34" charset="0"/>
                <a:cs typeface="Times New Roman" panose="02020603050405020304" pitchFamily="18" charset="0"/>
              </a:rPr>
              <a:t>loof Hem, hoogste hemelen</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dirty="0">
                <a:effectLst/>
                <a:latin typeface="Aptos" panose="020B0004020202020204" pitchFamily="34" charset="0"/>
                <a:ea typeface="Aptos" panose="020B0004020202020204" pitchFamily="34" charset="0"/>
                <a:cs typeface="Times New Roman" panose="02020603050405020304" pitchFamily="18" charset="0"/>
              </a:rPr>
              <a:t>en wateren daarboven.</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baseline="-25000" dirty="0">
                <a:effectLst/>
                <a:latin typeface="Aptos" panose="020B0004020202020204" pitchFamily="34" charset="0"/>
                <a:ea typeface="Aptos" panose="020B0004020202020204" pitchFamily="34" charset="0"/>
                <a:cs typeface="Times New Roman" panose="02020603050405020304" pitchFamily="18" charset="0"/>
              </a:rPr>
              <a:t>5</a:t>
            </a:r>
            <a:r>
              <a:rPr lang="nl-NL" sz="1800" i="1" kern="100" dirty="0">
                <a:effectLst/>
                <a:latin typeface="Aptos" panose="020B0004020202020204" pitchFamily="34" charset="0"/>
                <a:ea typeface="Aptos" panose="020B0004020202020204" pitchFamily="34" charset="0"/>
                <a:cs typeface="Times New Roman" panose="02020603050405020304" pitchFamily="18" charset="0"/>
              </a:rPr>
              <a:t>Laten zij loven de naam van de HEER:</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dirty="0">
                <a:effectLst/>
                <a:latin typeface="Aptos" panose="020B0004020202020204" pitchFamily="34" charset="0"/>
                <a:ea typeface="Aptos" panose="020B0004020202020204" pitchFamily="34" charset="0"/>
                <a:cs typeface="Times New Roman" panose="02020603050405020304" pitchFamily="18" charset="0"/>
              </a:rPr>
              <a:t>op zijn bevel zijn zij geschapen,</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baseline="-25000" dirty="0">
                <a:effectLst/>
                <a:latin typeface="Aptos" panose="020B0004020202020204" pitchFamily="34" charset="0"/>
                <a:ea typeface="Aptos" panose="020B0004020202020204" pitchFamily="34" charset="0"/>
                <a:cs typeface="Times New Roman" panose="02020603050405020304" pitchFamily="18" charset="0"/>
              </a:rPr>
              <a:t>6</a:t>
            </a:r>
            <a:r>
              <a:rPr lang="nl-NL" sz="1800" i="1" kern="100" dirty="0">
                <a:effectLst/>
                <a:latin typeface="Aptos" panose="020B0004020202020204" pitchFamily="34" charset="0"/>
                <a:ea typeface="Aptos" panose="020B0004020202020204" pitchFamily="34" charset="0"/>
                <a:cs typeface="Times New Roman" panose="02020603050405020304" pitchFamily="18" charset="0"/>
              </a:rPr>
              <a:t>Hij gaf hun een plaats voor eeuwig en altijd,</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dirty="0">
                <a:effectLst/>
                <a:latin typeface="Aptos" panose="020B0004020202020204" pitchFamily="34" charset="0"/>
                <a:ea typeface="Aptos" panose="020B0004020202020204" pitchFamily="34" charset="0"/>
                <a:cs typeface="Times New Roman" panose="02020603050405020304" pitchFamily="18" charset="0"/>
              </a:rPr>
              <a:t>Hij stelde een wet die nooit voorbijgaat.</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baseline="-25000" dirty="0">
                <a:effectLst/>
                <a:latin typeface="Aptos" panose="020B0004020202020204" pitchFamily="34" charset="0"/>
                <a:ea typeface="Aptos" panose="020B0004020202020204" pitchFamily="34" charset="0"/>
                <a:cs typeface="Times New Roman" panose="02020603050405020304" pitchFamily="18" charset="0"/>
              </a:rPr>
              <a:t>7</a:t>
            </a:r>
            <a:r>
              <a:rPr lang="nl-NL" sz="1800" i="1" kern="100" dirty="0">
                <a:effectLst/>
                <a:latin typeface="Aptos" panose="020B0004020202020204" pitchFamily="34" charset="0"/>
                <a:ea typeface="Aptos" panose="020B0004020202020204" pitchFamily="34" charset="0"/>
                <a:cs typeface="Times New Roman" panose="02020603050405020304" pitchFamily="18" charset="0"/>
              </a:rPr>
              <a:t>Loof de HEER, bewoners van de aarde,</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dirty="0">
                <a:effectLst/>
                <a:latin typeface="Aptos" panose="020B0004020202020204" pitchFamily="34" charset="0"/>
                <a:ea typeface="Aptos" panose="020B0004020202020204" pitchFamily="34" charset="0"/>
                <a:cs typeface="Times New Roman" panose="02020603050405020304" pitchFamily="18" charset="0"/>
              </a:rPr>
              <a:t>zeemonsters en oceanen,</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baseline="-25000" dirty="0">
                <a:effectLst/>
                <a:latin typeface="Aptos" panose="020B0004020202020204" pitchFamily="34" charset="0"/>
                <a:ea typeface="Aptos" panose="020B0004020202020204" pitchFamily="34" charset="0"/>
                <a:cs typeface="Times New Roman" panose="02020603050405020304" pitchFamily="18" charset="0"/>
              </a:rPr>
              <a:t>8</a:t>
            </a:r>
            <a:r>
              <a:rPr lang="nl-NL" sz="1800" i="1" kern="100" dirty="0">
                <a:effectLst/>
                <a:latin typeface="Aptos" panose="020B0004020202020204" pitchFamily="34" charset="0"/>
                <a:ea typeface="Aptos" panose="020B0004020202020204" pitchFamily="34" charset="0"/>
                <a:cs typeface="Times New Roman" panose="02020603050405020304" pitchFamily="18" charset="0"/>
              </a:rPr>
              <a:t>vuur en hagel, sneeuw en rook,</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dirty="0">
                <a:effectLst/>
                <a:latin typeface="Aptos" panose="020B0004020202020204" pitchFamily="34" charset="0"/>
                <a:ea typeface="Aptos" panose="020B0004020202020204" pitchFamily="34" charset="0"/>
                <a:cs typeface="Times New Roman" panose="02020603050405020304" pitchFamily="18" charset="0"/>
              </a:rPr>
              <a:t>stormwind die doet wat Hij zegt.</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baseline="-25000" dirty="0">
                <a:effectLst/>
                <a:latin typeface="Aptos" panose="020B0004020202020204" pitchFamily="34" charset="0"/>
                <a:ea typeface="Aptos" panose="020B0004020202020204" pitchFamily="34" charset="0"/>
                <a:cs typeface="Times New Roman" panose="02020603050405020304" pitchFamily="18" charset="0"/>
              </a:rPr>
              <a:t>9</a:t>
            </a:r>
            <a:r>
              <a:rPr lang="nl-NL" sz="1800" i="1" kern="100" dirty="0">
                <a:effectLst/>
                <a:latin typeface="Aptos" panose="020B0004020202020204" pitchFamily="34" charset="0"/>
                <a:ea typeface="Aptos" panose="020B0004020202020204" pitchFamily="34" charset="0"/>
                <a:cs typeface="Times New Roman" panose="02020603050405020304" pitchFamily="18" charset="0"/>
              </a:rPr>
              <a:t>Loof de HEER, bergen en heuveltoppen,</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dirty="0">
                <a:effectLst/>
                <a:latin typeface="Aptos" panose="020B0004020202020204" pitchFamily="34" charset="0"/>
                <a:ea typeface="Aptos" panose="020B0004020202020204" pitchFamily="34" charset="0"/>
                <a:cs typeface="Times New Roman" panose="02020603050405020304" pitchFamily="18" charset="0"/>
              </a:rPr>
              <a:t>hout dat vrucht draagt, ceders,</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baseline="-25000" dirty="0">
                <a:effectLst/>
                <a:latin typeface="Aptos" panose="020B0004020202020204" pitchFamily="34" charset="0"/>
                <a:ea typeface="Aptos" panose="020B0004020202020204" pitchFamily="34" charset="0"/>
                <a:cs typeface="Times New Roman" panose="02020603050405020304" pitchFamily="18" charset="0"/>
              </a:rPr>
              <a:t>10</a:t>
            </a:r>
            <a:r>
              <a:rPr lang="nl-NL" sz="1800" i="1" kern="100" dirty="0">
                <a:effectLst/>
                <a:latin typeface="Aptos" panose="020B0004020202020204" pitchFamily="34" charset="0"/>
                <a:ea typeface="Aptos" panose="020B0004020202020204" pitchFamily="34" charset="0"/>
                <a:cs typeface="Times New Roman" panose="02020603050405020304" pitchFamily="18" charset="0"/>
              </a:rPr>
              <a:t>dieren in het wild, vee in het veld,</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NL" dirty="0"/>
          </a:p>
        </p:txBody>
      </p:sp>
    </p:spTree>
    <p:extLst>
      <p:ext uri="{BB962C8B-B14F-4D97-AF65-F5344CB8AC3E}">
        <p14:creationId xmlns:p14="http://schemas.microsoft.com/office/powerpoint/2010/main" val="22494916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B7BB4-F781-9EA7-C9F9-B5A768CFC2B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ED836D-6271-A277-FD51-2074B4D0DF25}"/>
              </a:ext>
            </a:extLst>
          </p:cNvPr>
          <p:cNvSpPr>
            <a:spLocks noGrp="1"/>
          </p:cNvSpPr>
          <p:nvPr>
            <p:ph idx="1"/>
          </p:nvPr>
        </p:nvSpPr>
        <p:spPr/>
        <p:txBody>
          <a:bodyPr numCol="2">
            <a:normAutofit/>
          </a:bodyPr>
          <a:lstStyle/>
          <a:p>
            <a:pPr marL="0" indent="0">
              <a:spcBef>
                <a:spcPts val="0"/>
              </a:spcBef>
              <a:buNone/>
            </a:pPr>
            <a:r>
              <a:rPr lang="nl-NL" sz="1800" i="1" kern="100" dirty="0">
                <a:effectLst/>
                <a:latin typeface="Aptos" panose="020B0004020202020204" pitchFamily="34" charset="0"/>
                <a:ea typeface="Aptos" panose="020B0004020202020204" pitchFamily="34" charset="0"/>
                <a:cs typeface="Times New Roman" panose="02020603050405020304" pitchFamily="18" charset="0"/>
              </a:rPr>
              <a:t>alles wat kruipt en op vleugels gaat.</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baseline="-25000" dirty="0">
                <a:effectLst/>
                <a:latin typeface="Aptos" panose="020B0004020202020204" pitchFamily="34" charset="0"/>
                <a:ea typeface="Aptos" panose="020B0004020202020204" pitchFamily="34" charset="0"/>
                <a:cs typeface="Times New Roman" panose="02020603050405020304" pitchFamily="18" charset="0"/>
              </a:rPr>
              <a:t>11</a:t>
            </a:r>
            <a:r>
              <a:rPr lang="nl-NL" sz="1800" i="1" kern="100" dirty="0">
                <a:effectLst/>
                <a:latin typeface="Aptos" panose="020B0004020202020204" pitchFamily="34" charset="0"/>
                <a:ea typeface="Aptos" panose="020B0004020202020204" pitchFamily="34" charset="0"/>
                <a:cs typeface="Times New Roman" panose="02020603050405020304" pitchFamily="18" charset="0"/>
              </a:rPr>
              <a:t>Loof Hem, koningen der aarde en naties,</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dirty="0">
                <a:effectLst/>
                <a:latin typeface="Aptos" panose="020B0004020202020204" pitchFamily="34" charset="0"/>
                <a:ea typeface="Aptos" panose="020B0004020202020204" pitchFamily="34" charset="0"/>
                <a:cs typeface="Times New Roman" panose="02020603050405020304" pitchFamily="18" charset="0"/>
              </a:rPr>
              <a:t>vorsten en leiders, overal ter wereld,</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baseline="-25000" dirty="0">
                <a:effectLst/>
                <a:latin typeface="Aptos" panose="020B0004020202020204" pitchFamily="34" charset="0"/>
                <a:ea typeface="Aptos" panose="020B0004020202020204" pitchFamily="34" charset="0"/>
                <a:cs typeface="Times New Roman" panose="02020603050405020304" pitchFamily="18" charset="0"/>
              </a:rPr>
              <a:t>12</a:t>
            </a:r>
            <a:r>
              <a:rPr lang="nl-NL" sz="1800" i="1" kern="100" dirty="0">
                <a:effectLst/>
                <a:latin typeface="Aptos" panose="020B0004020202020204" pitchFamily="34" charset="0"/>
                <a:ea typeface="Aptos" panose="020B0004020202020204" pitchFamily="34" charset="0"/>
                <a:cs typeface="Times New Roman" panose="02020603050405020304" pitchFamily="18" charset="0"/>
              </a:rPr>
              <a:t>jonge mannen en jonge vrouwen,</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dirty="0">
                <a:effectLst/>
                <a:latin typeface="Aptos" panose="020B0004020202020204" pitchFamily="34" charset="0"/>
                <a:ea typeface="Aptos" panose="020B0004020202020204" pitchFamily="34" charset="0"/>
                <a:cs typeface="Times New Roman" panose="02020603050405020304" pitchFamily="18" charset="0"/>
              </a:rPr>
              <a:t>oud en jong tezamen.</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baseline="-25000" dirty="0">
                <a:effectLst/>
                <a:latin typeface="Aptos" panose="020B0004020202020204" pitchFamily="34" charset="0"/>
                <a:ea typeface="Aptos" panose="020B0004020202020204" pitchFamily="34" charset="0"/>
                <a:cs typeface="Times New Roman" panose="02020603050405020304" pitchFamily="18" charset="0"/>
              </a:rPr>
              <a:t>13</a:t>
            </a:r>
            <a:r>
              <a:rPr lang="nl-NL" sz="1800" i="1" kern="100" dirty="0">
                <a:effectLst/>
                <a:latin typeface="Aptos" panose="020B0004020202020204" pitchFamily="34" charset="0"/>
                <a:ea typeface="Aptos" panose="020B0004020202020204" pitchFamily="34" charset="0"/>
                <a:cs typeface="Times New Roman" panose="02020603050405020304" pitchFamily="18" charset="0"/>
              </a:rPr>
              <a:t>Laten zij loven de naam van de HEER,</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dirty="0">
                <a:effectLst/>
                <a:latin typeface="Aptos" panose="020B0004020202020204" pitchFamily="34" charset="0"/>
                <a:ea typeface="Aptos" panose="020B0004020202020204" pitchFamily="34" charset="0"/>
                <a:cs typeface="Times New Roman" panose="02020603050405020304" pitchFamily="18" charset="0"/>
              </a:rPr>
              <a:t>alleen zijn naam is hoogverheven,</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dirty="0">
                <a:effectLst/>
                <a:latin typeface="Aptos" panose="020B0004020202020204" pitchFamily="34" charset="0"/>
                <a:ea typeface="Aptos" panose="020B0004020202020204" pitchFamily="34" charset="0"/>
                <a:cs typeface="Times New Roman" panose="02020603050405020304" pitchFamily="18" charset="0"/>
              </a:rPr>
              <a:t>zijn luister gaat aarde en hemel te boven.</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baseline="-25000" dirty="0">
                <a:effectLst/>
                <a:latin typeface="Aptos" panose="020B0004020202020204" pitchFamily="34" charset="0"/>
                <a:ea typeface="Aptos" panose="020B0004020202020204" pitchFamily="34" charset="0"/>
                <a:cs typeface="Times New Roman" panose="02020603050405020304" pitchFamily="18" charset="0"/>
              </a:rPr>
              <a:t>14</a:t>
            </a:r>
            <a:r>
              <a:rPr lang="nl-NL" sz="1800" i="1" kern="100" dirty="0">
                <a:effectLst/>
                <a:latin typeface="Aptos" panose="020B0004020202020204" pitchFamily="34" charset="0"/>
                <a:ea typeface="Aptos" panose="020B0004020202020204" pitchFamily="34" charset="0"/>
                <a:cs typeface="Times New Roman" panose="02020603050405020304" pitchFamily="18" charset="0"/>
              </a:rPr>
              <a:t>Hij verhoogt het aanzien van zijn volk,</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dirty="0">
                <a:effectLst/>
                <a:latin typeface="Aptos" panose="020B0004020202020204" pitchFamily="34" charset="0"/>
                <a:ea typeface="Aptos" panose="020B0004020202020204" pitchFamily="34" charset="0"/>
                <a:cs typeface="Times New Roman" panose="02020603050405020304" pitchFamily="18" charset="0"/>
              </a:rPr>
              <a:t>de roem van al wie Hem trouw zijn,</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dirty="0">
                <a:effectLst/>
                <a:latin typeface="Aptos" panose="020B0004020202020204" pitchFamily="34" charset="0"/>
                <a:ea typeface="Aptos" panose="020B0004020202020204" pitchFamily="34" charset="0"/>
                <a:cs typeface="Times New Roman" panose="02020603050405020304" pitchFamily="18" charset="0"/>
              </a:rPr>
              <a:t>het volk van Israël, dat Hem nabij is.</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spcBef>
                <a:spcPts val="0"/>
              </a:spcBef>
              <a:buNone/>
            </a:pPr>
            <a:r>
              <a:rPr lang="nl-NL" sz="1800" i="1" kern="100" dirty="0">
                <a:effectLst/>
                <a:latin typeface="Aptos" panose="020B0004020202020204" pitchFamily="34" charset="0"/>
                <a:ea typeface="Aptos" panose="020B0004020202020204" pitchFamily="34" charset="0"/>
                <a:cs typeface="Times New Roman" panose="02020603050405020304" pitchFamily="18" charset="0"/>
              </a:rPr>
              <a:t>Halleluja!</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NL" dirty="0"/>
          </a:p>
        </p:txBody>
      </p:sp>
      <p:sp>
        <p:nvSpPr>
          <p:cNvPr id="5" name="Title 4">
            <a:extLst>
              <a:ext uri="{FF2B5EF4-FFF2-40B4-BE49-F238E27FC236}">
                <a16:creationId xmlns:a16="http://schemas.microsoft.com/office/drawing/2014/main" id="{6ED5EA30-F23E-CD27-43E4-A23B6AFAFBB8}"/>
              </a:ext>
            </a:extLst>
          </p:cNvPr>
          <p:cNvSpPr>
            <a:spLocks noGrp="1"/>
          </p:cNvSpPr>
          <p:nvPr>
            <p:ph type="title"/>
          </p:nvPr>
        </p:nvSpPr>
        <p:spPr/>
        <p:txBody>
          <a:bodyPr/>
          <a:lstStyle/>
          <a:p>
            <a:endParaRPr lang="en-NL"/>
          </a:p>
        </p:txBody>
      </p:sp>
      <p:sp>
        <p:nvSpPr>
          <p:cNvPr id="6" name="Title 1">
            <a:extLst>
              <a:ext uri="{FF2B5EF4-FFF2-40B4-BE49-F238E27FC236}">
                <a16:creationId xmlns:a16="http://schemas.microsoft.com/office/drawing/2014/main" id="{D1C99CE5-9C8E-9879-48A3-3C2CB254B5B0}"/>
              </a:ext>
            </a:extLst>
          </p:cNvPr>
          <p:cNvSpPr txBox="1">
            <a:spLocks/>
          </p:cNvSpPr>
          <p:nvPr/>
        </p:nvSpPr>
        <p:spPr>
          <a:xfrm>
            <a:off x="0" y="107576"/>
            <a:ext cx="9144000"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NL" sz="3600"/>
              <a:t>Psalm 148 – lofzang op de Schepper</a:t>
            </a:r>
            <a:endParaRPr lang="en-NL" sz="3600" dirty="0"/>
          </a:p>
        </p:txBody>
      </p:sp>
    </p:spTree>
    <p:extLst>
      <p:ext uri="{BB962C8B-B14F-4D97-AF65-F5344CB8AC3E}">
        <p14:creationId xmlns:p14="http://schemas.microsoft.com/office/powerpoint/2010/main" val="36219750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B55656-9430-7552-83B7-B1E736ADE7BD}"/>
              </a:ext>
            </a:extLst>
          </p:cNvPr>
          <p:cNvSpPr>
            <a:spLocks noGrp="1"/>
          </p:cNvSpPr>
          <p:nvPr>
            <p:ph idx="1"/>
          </p:nvPr>
        </p:nvSpPr>
        <p:spPr/>
        <p:txBody>
          <a:bodyPr/>
          <a:lstStyle/>
          <a:p>
            <a:pPr marL="0" indent="0">
              <a:buNone/>
            </a:pPr>
            <a:r>
              <a:rPr lang="nl-NL" sz="1800" i="1" kern="100" baseline="-25000" dirty="0">
                <a:effectLst/>
                <a:latin typeface="Aptos" panose="020B0004020202020204" pitchFamily="34" charset="0"/>
                <a:ea typeface="Aptos" panose="020B0004020202020204" pitchFamily="34" charset="0"/>
                <a:cs typeface="Times New Roman" panose="02020603050405020304" pitchFamily="18" charset="0"/>
              </a:rPr>
              <a:t>6</a:t>
            </a:r>
            <a:r>
              <a:rPr lang="nl-NL" sz="1800" i="1" kern="100" dirty="0">
                <a:effectLst/>
                <a:latin typeface="Aptos" panose="020B0004020202020204" pitchFamily="34" charset="0"/>
                <a:ea typeface="Aptos" panose="020B0004020202020204" pitchFamily="34" charset="0"/>
                <a:cs typeface="Times New Roman" panose="02020603050405020304" pitchFamily="18" charset="0"/>
              </a:rPr>
              <a:t>Alles wat adem heeft, loof de HEER.</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nl-NL" sz="1800" i="1" kern="100" dirty="0">
                <a:effectLst/>
                <a:latin typeface="Aptos" panose="020B0004020202020204" pitchFamily="34" charset="0"/>
                <a:ea typeface="Aptos" panose="020B0004020202020204" pitchFamily="34" charset="0"/>
                <a:cs typeface="Times New Roman" panose="02020603050405020304" pitchFamily="18" charset="0"/>
              </a:rPr>
              <a:t>Halleluja!</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NL" dirty="0"/>
          </a:p>
        </p:txBody>
      </p:sp>
      <p:sp>
        <p:nvSpPr>
          <p:cNvPr id="4" name="Title 1">
            <a:extLst>
              <a:ext uri="{FF2B5EF4-FFF2-40B4-BE49-F238E27FC236}">
                <a16:creationId xmlns:a16="http://schemas.microsoft.com/office/drawing/2014/main" id="{B74EA362-8D5C-162D-0E21-BAC8A8943BAB}"/>
              </a:ext>
            </a:extLst>
          </p:cNvPr>
          <p:cNvSpPr txBox="1">
            <a:spLocks/>
          </p:cNvSpPr>
          <p:nvPr/>
        </p:nvSpPr>
        <p:spPr>
          <a:xfrm>
            <a:off x="0" y="107576"/>
            <a:ext cx="9144000" cy="1336956"/>
          </a:xfrm>
          <a:prstGeom prst="rect">
            <a:avLst/>
          </a:prstGeom>
        </p:spPr>
        <p:txBody>
          <a:bodyPr vert="horz" lIns="91440" tIns="45720" rIns="91440" bIns="45720" rtlCol="0" anchor="b" anchorCtr="0">
            <a:noAutofit/>
          </a:bodyPr>
          <a:lstStyle>
            <a:lvl1pPr algn="ctr" defTabSz="914400" rtl="0" eaLnBrk="1" latinLnBrk="0" hangingPunct="1">
              <a:spcBef>
                <a:spcPct val="0"/>
              </a:spcBef>
              <a:buNone/>
              <a:defRPr sz="4600" kern="1200">
                <a:solidFill>
                  <a:schemeClr val="accent1"/>
                </a:solidFill>
                <a:latin typeface="+mj-lt"/>
                <a:ea typeface="+mj-ea"/>
                <a:cs typeface="+mj-cs"/>
              </a:defRPr>
            </a:lvl1pPr>
          </a:lstStyle>
          <a:p>
            <a:r>
              <a:rPr lang="en-NL" sz="3600" dirty="0"/>
              <a:t>TOT SLOT </a:t>
            </a:r>
          </a:p>
          <a:p>
            <a:r>
              <a:rPr lang="en-NL" sz="3600" dirty="0"/>
              <a:t>Psalm 150:6 – lofzang op de Schepper</a:t>
            </a:r>
          </a:p>
        </p:txBody>
      </p:sp>
    </p:spTree>
    <p:extLst>
      <p:ext uri="{BB962C8B-B14F-4D97-AF65-F5344CB8AC3E}">
        <p14:creationId xmlns:p14="http://schemas.microsoft.com/office/powerpoint/2010/main" val="22378113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EAB74-8569-2FA2-EEBB-38A37E012B41}"/>
              </a:ext>
            </a:extLst>
          </p:cNvPr>
          <p:cNvSpPr>
            <a:spLocks noGrp="1"/>
          </p:cNvSpPr>
          <p:nvPr>
            <p:ph type="title"/>
          </p:nvPr>
        </p:nvSpPr>
        <p:spPr/>
        <p:txBody>
          <a:bodyPr/>
          <a:lstStyle/>
          <a:p>
            <a:endParaRPr lang="en-NL"/>
          </a:p>
        </p:txBody>
      </p:sp>
      <p:sp>
        <p:nvSpPr>
          <p:cNvPr id="3" name="Content Placeholder 2">
            <a:extLst>
              <a:ext uri="{FF2B5EF4-FFF2-40B4-BE49-F238E27FC236}">
                <a16:creationId xmlns:a16="http://schemas.microsoft.com/office/drawing/2014/main" id="{72A57F57-4FB5-F437-74E1-8DCD9BF7930D}"/>
              </a:ext>
            </a:extLst>
          </p:cNvPr>
          <p:cNvSpPr>
            <a:spLocks noGrp="1"/>
          </p:cNvSpPr>
          <p:nvPr>
            <p:ph idx="1"/>
          </p:nvPr>
        </p:nvSpPr>
        <p:spPr/>
        <p:txBody>
          <a:bodyPr/>
          <a:lstStyle/>
          <a:p>
            <a:endParaRPr lang="en-NL"/>
          </a:p>
        </p:txBody>
      </p:sp>
    </p:spTree>
    <p:extLst>
      <p:ext uri="{BB962C8B-B14F-4D97-AF65-F5344CB8AC3E}">
        <p14:creationId xmlns:p14="http://schemas.microsoft.com/office/powerpoint/2010/main" val="1058282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75615-4D7C-223C-6FDB-A974E80ED56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89427-B6B5-A472-00D9-05AF8CB3A6E4}"/>
              </a:ext>
            </a:extLst>
          </p:cNvPr>
          <p:cNvSpPr>
            <a:spLocks noGrp="1"/>
          </p:cNvSpPr>
          <p:nvPr>
            <p:ph idx="1"/>
          </p:nvPr>
        </p:nvSpPr>
        <p:spPr>
          <a:xfrm>
            <a:off x="549275" y="789709"/>
            <a:ext cx="8042276" cy="5153892"/>
          </a:xfrm>
        </p:spPr>
        <p:txBody>
          <a:bodyPr>
            <a:normAutofit fontScale="92500" lnSpcReduction="20000"/>
          </a:bodyPr>
          <a:lstStyle/>
          <a:p>
            <a:pPr marL="0" indent="0">
              <a:spcBef>
                <a:spcPts val="0"/>
              </a:spcBef>
              <a:buNone/>
            </a:pPr>
            <a:r>
              <a:rPr lang="nl-NL" dirty="0"/>
              <a:t>Psalm 19:2-5 </a:t>
            </a:r>
          </a:p>
          <a:p>
            <a:pPr marL="0" indent="0">
              <a:spcBef>
                <a:spcPts val="0"/>
              </a:spcBef>
              <a:buNone/>
            </a:pPr>
            <a:endParaRPr lang="nl-NL" dirty="0"/>
          </a:p>
          <a:p>
            <a:pPr marL="0" indent="0">
              <a:spcBef>
                <a:spcPts val="0"/>
              </a:spcBef>
              <a:buNone/>
            </a:pPr>
            <a:endParaRPr lang="nl-NL" dirty="0"/>
          </a:p>
          <a:p>
            <a:pPr marL="0" indent="0">
              <a:spcBef>
                <a:spcPts val="0"/>
              </a:spcBef>
              <a:buNone/>
            </a:pPr>
            <a:r>
              <a:rPr lang="nl-NL" dirty="0"/>
              <a:t>2  </a:t>
            </a:r>
            <a:r>
              <a:rPr lang="nl-NL" b="1" dirty="0"/>
              <a:t>De hemel verhaalt van Gods majesteit,</a:t>
            </a:r>
          </a:p>
          <a:p>
            <a:pPr marL="0" indent="0">
              <a:spcBef>
                <a:spcPts val="0"/>
              </a:spcBef>
              <a:buNone/>
            </a:pPr>
            <a:endParaRPr lang="nl-NL" dirty="0"/>
          </a:p>
          <a:p>
            <a:pPr marL="0" indent="0">
              <a:spcBef>
                <a:spcPts val="0"/>
              </a:spcBef>
              <a:buNone/>
            </a:pPr>
            <a:r>
              <a:rPr lang="nl-NL" dirty="0"/>
              <a:t>het uitspansel roemt het werk van zijn handen,</a:t>
            </a:r>
          </a:p>
          <a:p>
            <a:pPr marL="0" indent="0">
              <a:spcBef>
                <a:spcPts val="0"/>
              </a:spcBef>
              <a:buNone/>
            </a:pPr>
            <a:endParaRPr lang="nl-NL" dirty="0"/>
          </a:p>
          <a:p>
            <a:pPr marL="0" indent="0">
              <a:spcBef>
                <a:spcPts val="0"/>
              </a:spcBef>
              <a:buNone/>
            </a:pPr>
            <a:r>
              <a:rPr lang="nl-NL" dirty="0"/>
              <a:t>3 de dag zegt het voort aan de dag die komt,</a:t>
            </a:r>
          </a:p>
          <a:p>
            <a:pPr marL="0" indent="0">
              <a:spcBef>
                <a:spcPts val="0"/>
              </a:spcBef>
              <a:buNone/>
            </a:pPr>
            <a:endParaRPr lang="nl-NL" dirty="0"/>
          </a:p>
          <a:p>
            <a:pPr marL="0" indent="0">
              <a:spcBef>
                <a:spcPts val="0"/>
              </a:spcBef>
              <a:buNone/>
            </a:pPr>
            <a:r>
              <a:rPr lang="nl-NL" dirty="0"/>
              <a:t>de nacht vertelt het door aan de volgende nacht.</a:t>
            </a:r>
          </a:p>
          <a:p>
            <a:pPr marL="0" indent="0">
              <a:spcBef>
                <a:spcPts val="0"/>
              </a:spcBef>
              <a:buNone/>
            </a:pPr>
            <a:endParaRPr lang="nl-NL" dirty="0"/>
          </a:p>
          <a:p>
            <a:pPr marL="0" indent="0">
              <a:spcBef>
                <a:spcPts val="0"/>
              </a:spcBef>
              <a:buNone/>
            </a:pPr>
            <a:r>
              <a:rPr lang="nl-NL" dirty="0"/>
              <a:t>4 Toch wordt er niets gezegd, geen woord gehoord,</a:t>
            </a:r>
          </a:p>
          <a:p>
            <a:pPr marL="0" indent="0">
              <a:spcBef>
                <a:spcPts val="0"/>
              </a:spcBef>
              <a:buNone/>
            </a:pPr>
            <a:endParaRPr lang="nl-NL" dirty="0"/>
          </a:p>
          <a:p>
            <a:pPr marL="0" indent="0">
              <a:spcBef>
                <a:spcPts val="0"/>
              </a:spcBef>
              <a:buNone/>
            </a:pPr>
            <a:r>
              <a:rPr lang="nl-NL" dirty="0"/>
              <a:t>het is een spraak zonder klank.</a:t>
            </a:r>
          </a:p>
          <a:p>
            <a:pPr marL="0" indent="0">
              <a:spcBef>
                <a:spcPts val="0"/>
              </a:spcBef>
              <a:buNone/>
            </a:pPr>
            <a:endParaRPr lang="nl-NL" dirty="0"/>
          </a:p>
          <a:p>
            <a:pPr marL="0" indent="0">
              <a:spcBef>
                <a:spcPts val="0"/>
              </a:spcBef>
              <a:buNone/>
            </a:pPr>
            <a:r>
              <a:rPr lang="nl-NL" dirty="0"/>
              <a:t>5  Over heel de aarde gaat hun stem,</a:t>
            </a:r>
          </a:p>
          <a:p>
            <a:pPr marL="0" indent="0">
              <a:spcBef>
                <a:spcPts val="0"/>
              </a:spcBef>
              <a:buNone/>
            </a:pPr>
            <a:endParaRPr lang="nl-NL" dirty="0"/>
          </a:p>
          <a:p>
            <a:pPr marL="0" indent="0">
              <a:spcBef>
                <a:spcPts val="0"/>
              </a:spcBef>
              <a:buNone/>
            </a:pPr>
            <a:r>
              <a:rPr lang="nl-NL" dirty="0"/>
              <a:t>tot aan het einde van de wereld hun taal.</a:t>
            </a:r>
          </a:p>
          <a:p>
            <a:pPr marL="0" indent="0">
              <a:spcBef>
                <a:spcPts val="0"/>
              </a:spcBef>
              <a:buNone/>
            </a:pPr>
            <a:endParaRPr lang="nl-NL" dirty="0"/>
          </a:p>
        </p:txBody>
      </p:sp>
    </p:spTree>
    <p:extLst>
      <p:ext uri="{BB962C8B-B14F-4D97-AF65-F5344CB8AC3E}">
        <p14:creationId xmlns:p14="http://schemas.microsoft.com/office/powerpoint/2010/main" val="1634355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69E77-5367-8E5D-4236-085BE75A751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40445E-5C45-F34A-00D6-AA8060397F20}"/>
              </a:ext>
            </a:extLst>
          </p:cNvPr>
          <p:cNvSpPr>
            <a:spLocks noGrp="1"/>
          </p:cNvSpPr>
          <p:nvPr>
            <p:ph idx="1"/>
          </p:nvPr>
        </p:nvSpPr>
        <p:spPr>
          <a:xfrm>
            <a:off x="549274" y="488369"/>
            <a:ext cx="8366125" cy="5829299"/>
          </a:xfrm>
        </p:spPr>
        <p:txBody>
          <a:bodyPr>
            <a:normAutofit fontScale="92500" lnSpcReduction="20000"/>
          </a:bodyPr>
          <a:lstStyle/>
          <a:p>
            <a:pPr marL="0" indent="0">
              <a:lnSpc>
                <a:spcPts val="2340"/>
              </a:lnSpc>
              <a:spcBef>
                <a:spcPts val="0"/>
              </a:spcBef>
              <a:buNone/>
            </a:pPr>
            <a:r>
              <a:rPr lang="nl-NL" dirty="0"/>
              <a:t>Psalm 8:2-5 </a:t>
            </a:r>
          </a:p>
          <a:p>
            <a:pPr marL="0" indent="0">
              <a:lnSpc>
                <a:spcPct val="150000"/>
              </a:lnSpc>
              <a:spcBef>
                <a:spcPts val="0"/>
              </a:spcBef>
              <a:buNone/>
            </a:pPr>
            <a:endParaRPr lang="nl-NL" dirty="0"/>
          </a:p>
          <a:p>
            <a:pPr marL="0" indent="0">
              <a:lnSpc>
                <a:spcPct val="150000"/>
              </a:lnSpc>
              <a:spcBef>
                <a:spcPts val="0"/>
              </a:spcBef>
              <a:buNone/>
            </a:pPr>
            <a:r>
              <a:rPr lang="nl-NL" dirty="0"/>
              <a:t>2 HEER, onze Heer,</a:t>
            </a:r>
          </a:p>
          <a:p>
            <a:pPr marL="0" indent="0">
              <a:lnSpc>
                <a:spcPct val="150000"/>
              </a:lnSpc>
              <a:spcBef>
                <a:spcPts val="0"/>
              </a:spcBef>
              <a:buNone/>
            </a:pPr>
            <a:r>
              <a:rPr lang="nl-NL" dirty="0"/>
              <a:t>hoe machtig is uw naam</a:t>
            </a:r>
          </a:p>
          <a:p>
            <a:pPr marL="0" indent="0">
              <a:lnSpc>
                <a:spcPct val="150000"/>
              </a:lnSpc>
              <a:spcBef>
                <a:spcPts val="0"/>
              </a:spcBef>
              <a:buNone/>
            </a:pPr>
            <a:r>
              <a:rPr lang="nl-NL" dirty="0"/>
              <a:t>op heel de aarde.</a:t>
            </a:r>
          </a:p>
          <a:p>
            <a:pPr marL="0" indent="0">
              <a:lnSpc>
                <a:spcPct val="150000"/>
              </a:lnSpc>
              <a:spcBef>
                <a:spcPts val="0"/>
              </a:spcBef>
              <a:buNone/>
            </a:pPr>
            <a:r>
              <a:rPr lang="nl-NL" dirty="0"/>
              <a:t>Uw luister aan de hemel wordt bejubeld </a:t>
            </a:r>
          </a:p>
          <a:p>
            <a:pPr marL="0" indent="0">
              <a:lnSpc>
                <a:spcPct val="150000"/>
              </a:lnSpc>
              <a:spcBef>
                <a:spcPts val="0"/>
              </a:spcBef>
              <a:buNone/>
            </a:pPr>
            <a:r>
              <a:rPr lang="nl-NL" dirty="0"/>
              <a:t>3  door de mond van kinderen en zuigelingen.</a:t>
            </a:r>
          </a:p>
          <a:p>
            <a:pPr marL="0" indent="0">
              <a:lnSpc>
                <a:spcPct val="150000"/>
              </a:lnSpc>
              <a:spcBef>
                <a:spcPts val="0"/>
              </a:spcBef>
              <a:buNone/>
            </a:pPr>
            <a:r>
              <a:rPr lang="nl-NL" dirty="0"/>
              <a:t>Tegen uw vijanden hebt U een macht gebouwd</a:t>
            </a:r>
          </a:p>
          <a:p>
            <a:pPr marL="0" indent="0">
              <a:lnSpc>
                <a:spcPct val="150000"/>
              </a:lnSpc>
              <a:spcBef>
                <a:spcPts val="0"/>
              </a:spcBef>
              <a:buNone/>
            </a:pPr>
            <a:r>
              <a:rPr lang="nl-NL" dirty="0"/>
              <a:t>om hun wraak en verzet te breken.</a:t>
            </a:r>
          </a:p>
          <a:p>
            <a:pPr marL="0" indent="0">
              <a:lnSpc>
                <a:spcPct val="150000"/>
              </a:lnSpc>
              <a:spcBef>
                <a:spcPts val="0"/>
              </a:spcBef>
              <a:buNone/>
            </a:pPr>
            <a:r>
              <a:rPr lang="nl-NL" dirty="0"/>
              <a:t>4 Zie ik de hemel, het werk van uw vingers,</a:t>
            </a:r>
          </a:p>
          <a:p>
            <a:pPr marL="0" indent="0">
              <a:lnSpc>
                <a:spcPct val="150000"/>
              </a:lnSpc>
              <a:spcBef>
                <a:spcPts val="0"/>
              </a:spcBef>
              <a:buNone/>
            </a:pPr>
            <a:r>
              <a:rPr lang="nl-NL" dirty="0"/>
              <a:t>de maan en de sterren door U daar bevestigd,</a:t>
            </a:r>
          </a:p>
          <a:p>
            <a:pPr marL="0" indent="0">
              <a:lnSpc>
                <a:spcPct val="150000"/>
              </a:lnSpc>
              <a:spcBef>
                <a:spcPts val="0"/>
              </a:spcBef>
              <a:buNone/>
            </a:pPr>
            <a:r>
              <a:rPr lang="nl-NL" dirty="0"/>
              <a:t>5   wat is dan de sterveling dat U aan hem denkt,</a:t>
            </a:r>
          </a:p>
          <a:p>
            <a:pPr marL="0" indent="0">
              <a:lnSpc>
                <a:spcPct val="150000"/>
              </a:lnSpc>
              <a:spcBef>
                <a:spcPts val="0"/>
              </a:spcBef>
              <a:buNone/>
            </a:pPr>
            <a:r>
              <a:rPr lang="nl-NL" dirty="0"/>
              <a:t>het mensenkind dat U naar hem omziet?</a:t>
            </a:r>
          </a:p>
          <a:p>
            <a:pPr marL="0" indent="0">
              <a:lnSpc>
                <a:spcPts val="2240"/>
              </a:lnSpc>
              <a:spcBef>
                <a:spcPts val="0"/>
              </a:spcBef>
              <a:buNone/>
            </a:pPr>
            <a:endParaRPr lang="nl-NL" dirty="0"/>
          </a:p>
        </p:txBody>
      </p:sp>
    </p:spTree>
    <p:extLst>
      <p:ext uri="{BB962C8B-B14F-4D97-AF65-F5344CB8AC3E}">
        <p14:creationId xmlns:p14="http://schemas.microsoft.com/office/powerpoint/2010/main" val="1323726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A0FF0-A62D-E3D3-1791-3878F0DED7B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AEB1CA-A5D9-1D22-F9B0-2F6D1F664991}"/>
              </a:ext>
            </a:extLst>
          </p:cNvPr>
          <p:cNvSpPr>
            <a:spLocks noGrp="1"/>
          </p:cNvSpPr>
          <p:nvPr>
            <p:ph idx="1"/>
          </p:nvPr>
        </p:nvSpPr>
        <p:spPr>
          <a:xfrm>
            <a:off x="549274" y="488369"/>
            <a:ext cx="8366125" cy="5829299"/>
          </a:xfrm>
        </p:spPr>
        <p:txBody>
          <a:bodyPr>
            <a:normAutofit/>
          </a:bodyPr>
          <a:lstStyle/>
          <a:p>
            <a:pPr marL="0" indent="0">
              <a:lnSpc>
                <a:spcPts val="2340"/>
              </a:lnSpc>
              <a:spcBef>
                <a:spcPts val="0"/>
              </a:spcBef>
              <a:buNone/>
            </a:pPr>
            <a:r>
              <a:rPr lang="nl-NL" dirty="0"/>
              <a:t>Lezen Psalm 104</a:t>
            </a:r>
          </a:p>
          <a:p>
            <a:pPr marL="342900" lvl="0" indent="-342900">
              <a:lnSpc>
                <a:spcPct val="115000"/>
              </a:lnSpc>
              <a:spcBef>
                <a:spcPts val="1200"/>
              </a:spcBef>
              <a:spcAft>
                <a:spcPts val="1200"/>
              </a:spcAft>
              <a:buSzPts val="1000"/>
              <a:buFont typeface="Symbol" pitchFamily="2" charset="2"/>
              <a:buChar char=""/>
              <a:tabLst>
                <a:tab pos="457200" algn="l"/>
              </a:tabLst>
            </a:pPr>
            <a:r>
              <a:rPr lang="nl-NL" sz="1800" kern="100" dirty="0" err="1">
                <a:effectLst/>
                <a:latin typeface="Aptos" panose="020B0004020202020204" pitchFamily="34" charset="0"/>
                <a:ea typeface="Aptos" panose="020B0004020202020204" pitchFamily="34" charset="0"/>
                <a:cs typeface="Times New Roman" panose="02020603050405020304" pitchFamily="18" charset="0"/>
              </a:rPr>
              <a:t>Vs</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1-4: lofprijzing op de God van het heelal</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Bef>
                <a:spcPts val="1200"/>
              </a:spcBef>
              <a:spcAft>
                <a:spcPts val="1200"/>
              </a:spcAft>
              <a:buSzPts val="1000"/>
              <a:buFont typeface="Symbol" pitchFamily="2" charset="2"/>
              <a:buChar char=""/>
              <a:tabLst>
                <a:tab pos="457200" algn="l"/>
              </a:tabLst>
            </a:pPr>
            <a:r>
              <a:rPr lang="nl-NL" sz="1800" kern="100" dirty="0" err="1">
                <a:effectLst/>
                <a:latin typeface="Aptos" panose="020B0004020202020204" pitchFamily="34" charset="0"/>
                <a:ea typeface="Aptos" panose="020B0004020202020204" pitchFamily="34" charset="0"/>
                <a:cs typeface="Times New Roman" panose="02020603050405020304" pitchFamily="18" charset="0"/>
              </a:rPr>
              <a:t>Vs</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5-9: fundering van de aarde</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Bef>
                <a:spcPts val="1200"/>
              </a:spcBef>
              <a:spcAft>
                <a:spcPts val="1200"/>
              </a:spcAft>
              <a:buSzPts val="1000"/>
              <a:buFont typeface="Symbol" pitchFamily="2" charset="2"/>
              <a:buChar char=""/>
              <a:tabLst>
                <a:tab pos="457200" algn="l"/>
              </a:tabLst>
            </a:pPr>
            <a:r>
              <a:rPr lang="nl-NL" sz="1800" kern="100" dirty="0" err="1">
                <a:effectLst/>
                <a:latin typeface="Aptos" panose="020B0004020202020204" pitchFamily="34" charset="0"/>
                <a:ea typeface="Aptos" panose="020B0004020202020204" pitchFamily="34" charset="0"/>
                <a:cs typeface="Times New Roman" panose="02020603050405020304" pitchFamily="18" charset="0"/>
              </a:rPr>
              <a:t>Vs</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10-12: bronnen en beken</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Bef>
                <a:spcPts val="1200"/>
              </a:spcBef>
              <a:spcAft>
                <a:spcPts val="1200"/>
              </a:spcAft>
              <a:buSzPts val="1000"/>
              <a:buFont typeface="Symbol" pitchFamily="2" charset="2"/>
              <a:buChar char=""/>
              <a:tabLst>
                <a:tab pos="457200" algn="l"/>
              </a:tabLst>
            </a:pPr>
            <a:r>
              <a:rPr lang="nl-NL" sz="1800" kern="100" dirty="0" err="1">
                <a:effectLst/>
                <a:latin typeface="Aptos" panose="020B0004020202020204" pitchFamily="34" charset="0"/>
                <a:ea typeface="Aptos" panose="020B0004020202020204" pitchFamily="34" charset="0"/>
                <a:cs typeface="Times New Roman" panose="02020603050405020304" pitchFamily="18" charset="0"/>
              </a:rPr>
              <a:t>Vs</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13-18: God verkwikt door de regen alles wat leeft</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Bef>
                <a:spcPts val="1200"/>
              </a:spcBef>
              <a:spcAft>
                <a:spcPts val="1200"/>
              </a:spcAft>
              <a:buSzPts val="1000"/>
              <a:buFont typeface="Symbol" pitchFamily="2" charset="2"/>
              <a:buChar char=""/>
              <a:tabLst>
                <a:tab pos="457200" algn="l"/>
              </a:tabLst>
            </a:pPr>
            <a:r>
              <a:rPr lang="nl-NL" sz="1800" kern="100" dirty="0" err="1">
                <a:effectLst/>
                <a:latin typeface="Aptos" panose="020B0004020202020204" pitchFamily="34" charset="0"/>
                <a:ea typeface="Aptos" panose="020B0004020202020204" pitchFamily="34" charset="0"/>
                <a:cs typeface="Times New Roman" panose="02020603050405020304" pitchFamily="18" charset="0"/>
              </a:rPr>
              <a:t>Vs</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19-24: het ritme van dag en nacht, zon en maan</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Bef>
                <a:spcPts val="1200"/>
              </a:spcBef>
              <a:spcAft>
                <a:spcPts val="1200"/>
              </a:spcAft>
              <a:buSzPts val="1000"/>
              <a:buFont typeface="Symbol" pitchFamily="2" charset="2"/>
              <a:buChar char=""/>
              <a:tabLst>
                <a:tab pos="457200" algn="l"/>
              </a:tabLst>
            </a:pPr>
            <a:r>
              <a:rPr lang="nl-NL" sz="1800" kern="100" dirty="0" err="1">
                <a:effectLst/>
                <a:latin typeface="Aptos" panose="020B0004020202020204" pitchFamily="34" charset="0"/>
                <a:ea typeface="Aptos" panose="020B0004020202020204" pitchFamily="34" charset="0"/>
                <a:cs typeface="Times New Roman" panose="02020603050405020304" pitchFamily="18" charset="0"/>
              </a:rPr>
              <a:t>Vs</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25-26: de zee</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Bef>
                <a:spcPts val="1200"/>
              </a:spcBef>
              <a:spcAft>
                <a:spcPts val="1200"/>
              </a:spcAft>
              <a:buSzPts val="1000"/>
              <a:buFont typeface="Symbol" pitchFamily="2" charset="2"/>
              <a:buChar char=""/>
              <a:tabLst>
                <a:tab pos="457200" algn="l"/>
              </a:tabLst>
            </a:pPr>
            <a:r>
              <a:rPr lang="nl-NL" sz="1800" kern="100" dirty="0" err="1">
                <a:effectLst/>
                <a:latin typeface="Aptos" panose="020B0004020202020204" pitchFamily="34" charset="0"/>
                <a:ea typeface="Aptos" panose="020B0004020202020204" pitchFamily="34" charset="0"/>
                <a:cs typeface="Times New Roman" panose="02020603050405020304" pitchFamily="18" charset="0"/>
              </a:rPr>
              <a:t>Vs</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27-30: alle leven is van God afhankelijk</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15000"/>
              </a:lnSpc>
              <a:spcBef>
                <a:spcPts val="1200"/>
              </a:spcBef>
              <a:spcAft>
                <a:spcPts val="1200"/>
              </a:spcAft>
              <a:buSzPts val="1000"/>
              <a:buFont typeface="Symbol" pitchFamily="2" charset="2"/>
              <a:buChar char=""/>
              <a:tabLst>
                <a:tab pos="457200" algn="l"/>
              </a:tabLst>
            </a:pPr>
            <a:r>
              <a:rPr lang="nl-NL" sz="1800" kern="100" dirty="0" err="1">
                <a:effectLst/>
                <a:latin typeface="Aptos" panose="020B0004020202020204" pitchFamily="34" charset="0"/>
                <a:ea typeface="Aptos" panose="020B0004020202020204" pitchFamily="34" charset="0"/>
                <a:cs typeface="Times New Roman" panose="02020603050405020304" pitchFamily="18" charset="0"/>
              </a:rPr>
              <a:t>Vs</a:t>
            </a:r>
            <a:r>
              <a:rPr lang="nl-NL" sz="1800" kern="100" dirty="0">
                <a:effectLst/>
                <a:latin typeface="Aptos" panose="020B0004020202020204" pitchFamily="34" charset="0"/>
                <a:ea typeface="Aptos" panose="020B0004020202020204" pitchFamily="34" charset="0"/>
                <a:cs typeface="Times New Roman" panose="02020603050405020304" pitchFamily="18" charset="0"/>
              </a:rPr>
              <a:t> 31-35: afsluitende lofprijzing</a:t>
            </a:r>
            <a:endParaRPr lang="en-NL"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ts val="2340"/>
              </a:lnSpc>
              <a:spcBef>
                <a:spcPts val="0"/>
              </a:spcBef>
              <a:buNone/>
            </a:pPr>
            <a:endParaRPr lang="nl-NL" dirty="0"/>
          </a:p>
        </p:txBody>
      </p:sp>
    </p:spTree>
    <p:extLst>
      <p:ext uri="{BB962C8B-B14F-4D97-AF65-F5344CB8AC3E}">
        <p14:creationId xmlns:p14="http://schemas.microsoft.com/office/powerpoint/2010/main" val="1640765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81889-BD34-A828-312D-9A26515B923C}"/>
            </a:ext>
          </a:extLst>
        </p:cNvPr>
        <p:cNvGrpSpPr/>
        <p:nvPr/>
      </p:nvGrpSpPr>
      <p:grpSpPr>
        <a:xfrm>
          <a:off x="0" y="0"/>
          <a:ext cx="0" cy="0"/>
          <a:chOff x="0" y="0"/>
          <a:chExt cx="0" cy="0"/>
        </a:xfrm>
      </p:grpSpPr>
      <p:pic>
        <p:nvPicPr>
          <p:cNvPr id="3" name="Content Placeholder 2" descr="A herd of sheep in a field&#10;&#10;Description automatically generated">
            <a:extLst>
              <a:ext uri="{FF2B5EF4-FFF2-40B4-BE49-F238E27FC236}">
                <a16:creationId xmlns:a16="http://schemas.microsoft.com/office/drawing/2014/main" id="{4576984B-B916-7AA9-8495-973F409410FD}"/>
              </a:ext>
            </a:extLst>
          </p:cNvPr>
          <p:cNvPicPr>
            <a:picLocks noGrp="1" noChangeAspect="1"/>
          </p:cNvPicPr>
          <p:nvPr>
            <p:ph idx="1"/>
          </p:nvPr>
        </p:nvPicPr>
        <p:blipFill>
          <a:blip r:embed="rId3"/>
          <a:stretch>
            <a:fillRect/>
          </a:stretch>
        </p:blipFill>
        <p:spPr>
          <a:xfrm>
            <a:off x="549275" y="1651378"/>
            <a:ext cx="8042275" cy="4241043"/>
          </a:xfrm>
        </p:spPr>
      </p:pic>
      <p:sp>
        <p:nvSpPr>
          <p:cNvPr id="5" name="Title 4">
            <a:extLst>
              <a:ext uri="{FF2B5EF4-FFF2-40B4-BE49-F238E27FC236}">
                <a16:creationId xmlns:a16="http://schemas.microsoft.com/office/drawing/2014/main" id="{94EF59B4-7FAD-FEEC-9F98-D519D6D81BA4}"/>
              </a:ext>
            </a:extLst>
          </p:cNvPr>
          <p:cNvSpPr>
            <a:spLocks noGrp="1"/>
          </p:cNvSpPr>
          <p:nvPr>
            <p:ph type="title"/>
          </p:nvPr>
        </p:nvSpPr>
        <p:spPr>
          <a:xfrm>
            <a:off x="15874" y="0"/>
            <a:ext cx="9144000" cy="1336956"/>
          </a:xfrm>
        </p:spPr>
        <p:txBody>
          <a:bodyPr/>
          <a:lstStyle/>
          <a:p>
            <a:r>
              <a:rPr lang="en-NL" sz="2800" dirty="0"/>
              <a:t>David als schaapherder midden in de natuur</a:t>
            </a:r>
          </a:p>
        </p:txBody>
      </p:sp>
    </p:spTree>
    <p:extLst>
      <p:ext uri="{BB962C8B-B14F-4D97-AF65-F5344CB8AC3E}">
        <p14:creationId xmlns:p14="http://schemas.microsoft.com/office/powerpoint/2010/main" val="314132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AB9713-2D96-1CA4-8828-8DEC60022FDF}"/>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5AD83BA-FD27-FACB-3075-C08588FF8549}"/>
              </a:ext>
            </a:extLst>
          </p:cNvPr>
          <p:cNvSpPr>
            <a:spLocks noGrp="1"/>
          </p:cNvSpPr>
          <p:nvPr>
            <p:ph idx="1"/>
          </p:nvPr>
        </p:nvSpPr>
        <p:spPr/>
        <p:txBody>
          <a:bodyPr/>
          <a:lstStyle/>
          <a:p>
            <a:pPr marL="0" indent="0">
              <a:buNone/>
            </a:pPr>
            <a:endParaRPr lang="en-US" dirty="0"/>
          </a:p>
        </p:txBody>
      </p:sp>
      <p:sp>
        <p:nvSpPr>
          <p:cNvPr id="5" name="Title 4">
            <a:extLst>
              <a:ext uri="{FF2B5EF4-FFF2-40B4-BE49-F238E27FC236}">
                <a16:creationId xmlns:a16="http://schemas.microsoft.com/office/drawing/2014/main" id="{ECC0D7B2-79FA-FCE6-4EFE-34B71EA1320F}"/>
              </a:ext>
            </a:extLst>
          </p:cNvPr>
          <p:cNvSpPr>
            <a:spLocks noGrp="1"/>
          </p:cNvSpPr>
          <p:nvPr>
            <p:ph type="title"/>
          </p:nvPr>
        </p:nvSpPr>
        <p:spPr>
          <a:xfrm>
            <a:off x="434975" y="3429000"/>
            <a:ext cx="8042276" cy="1336956"/>
          </a:xfrm>
        </p:spPr>
        <p:txBody>
          <a:bodyPr/>
          <a:lstStyle/>
          <a:p>
            <a:r>
              <a:rPr lang="en-NL" dirty="0"/>
              <a:t>Schitterende schepping</a:t>
            </a:r>
            <a:br>
              <a:rPr lang="en-NL" dirty="0"/>
            </a:br>
            <a:br>
              <a:rPr lang="en-NL" dirty="0"/>
            </a:br>
            <a:r>
              <a:rPr lang="en-NL" dirty="0"/>
              <a:t>Geweldige Schepper</a:t>
            </a:r>
            <a:br>
              <a:rPr lang="en-NL" dirty="0"/>
            </a:br>
            <a:br>
              <a:rPr lang="en-NL" dirty="0"/>
            </a:br>
            <a:r>
              <a:rPr lang="en-NL" dirty="0"/>
              <a:t>Verwondering</a:t>
            </a:r>
          </a:p>
        </p:txBody>
      </p:sp>
    </p:spTree>
    <p:extLst>
      <p:ext uri="{BB962C8B-B14F-4D97-AF65-F5344CB8AC3E}">
        <p14:creationId xmlns:p14="http://schemas.microsoft.com/office/powerpoint/2010/main" val="30528345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0</TotalTime>
  <Words>1840</Words>
  <Application>Microsoft Office PowerPoint</Application>
  <PresentationFormat>Diavoorstelling (4:3)</PresentationFormat>
  <Paragraphs>244</Paragraphs>
  <Slides>48</Slides>
  <Notes>35</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48</vt:i4>
      </vt:variant>
    </vt:vector>
  </HeadingPairs>
  <TitlesOfParts>
    <vt:vector size="55" baseType="lpstr">
      <vt:lpstr>Aptos</vt:lpstr>
      <vt:lpstr>Arial</vt:lpstr>
      <vt:lpstr>Calibri</vt:lpstr>
      <vt:lpstr>News Gothic MT</vt:lpstr>
      <vt:lpstr>Symbol</vt:lpstr>
      <vt:lpstr>Wingdings 2</vt:lpstr>
      <vt:lpstr>Breeze</vt:lpstr>
      <vt:lpstr>Lofzang op de Schepper in het boek Psalmen</vt:lpstr>
      <vt:lpstr>Overzicht</vt:lpstr>
      <vt:lpstr>Schepping Genesis 1</vt:lpstr>
      <vt:lpstr>God de Schepper in de Psalmen</vt:lpstr>
      <vt:lpstr>PowerPoint-presentatie</vt:lpstr>
      <vt:lpstr>PowerPoint-presentatie</vt:lpstr>
      <vt:lpstr>PowerPoint-presentatie</vt:lpstr>
      <vt:lpstr>David als schaapherder midden in de natuur</vt:lpstr>
      <vt:lpstr>Schitterende schepping  Geweldige Schepper  Verwondering</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James Webb, eerste plaatje</vt:lpstr>
      <vt:lpstr>Microscopisch klein</vt:lpstr>
      <vt:lpstr>Cellen</vt:lpstr>
      <vt:lpstr>Menselijke cellen</vt:lpstr>
      <vt:lpstr>PowerPoint-presentatie</vt:lpstr>
      <vt:lpstr>PowerPoint-presentatie</vt:lpstr>
      <vt:lpstr>PowerPoint-presentatie</vt:lpstr>
      <vt:lpstr>Uit de schepping kennen we God</vt:lpstr>
      <vt:lpstr>Uit de schepping kennen we God</vt:lpstr>
      <vt:lpstr>Uit de schepping kennen we God</vt:lpstr>
      <vt:lpstr>Antoni van Leeuwenhoek</vt:lpstr>
      <vt:lpstr>Het ontkennen van God is dwaas</vt:lpstr>
      <vt:lpstr>Het ontkennen van God is dwaas</vt:lpstr>
      <vt:lpstr>PowerPoint-presentatie</vt:lpstr>
      <vt:lpstr>PowerPoint-presentatie</vt:lpstr>
      <vt:lpstr>Schepper boven het schepsel</vt:lpstr>
      <vt:lpstr>PowerPoint-presentatie</vt:lpstr>
      <vt:lpstr>De mens is naar het beeld van God geschapen</vt:lpstr>
      <vt:lpstr>De mens is naar het beeld van God geschapen</vt:lpstr>
      <vt:lpstr>De mens is naar het beeld van God geschapen</vt:lpstr>
      <vt:lpstr>Wat betekent: “naar zijn beeld geschapen”? </vt:lpstr>
      <vt:lpstr>Rentmeesterschap over de schepping</vt:lpstr>
      <vt:lpstr>Psalm 148 – lofzang op de Schepper</vt:lpstr>
      <vt:lpstr>PowerPoint-presentatie</vt:lpstr>
      <vt:lpstr>PowerPoint-presentatie</vt:lpstr>
      <vt:lpstr>PowerPoint-presentatie</vt:lpstr>
    </vt:vector>
  </TitlesOfParts>
  <Company>LUMC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Alfred Vertegaal</dc:creator>
  <cp:lastModifiedBy>Admin Langebrug</cp:lastModifiedBy>
  <cp:revision>261</cp:revision>
  <cp:lastPrinted>2017-04-02T13:14:45Z</cp:lastPrinted>
  <dcterms:created xsi:type="dcterms:W3CDTF">2016-12-17T09:06:47Z</dcterms:created>
  <dcterms:modified xsi:type="dcterms:W3CDTF">2024-10-13T10:01:34Z</dcterms:modified>
</cp:coreProperties>
</file>