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1651625" y="528475"/>
            <a:ext cx="6267600" cy="7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l"/>
              <a:t>ware heldendom</a:t>
            </a:r>
            <a:endParaRPr b="1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2817600" y="1538725"/>
            <a:ext cx="51378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l"/>
              <a:t>s</a:t>
            </a:r>
            <a:r>
              <a:rPr b="1" lang="nl"/>
              <a:t>ituatie</a:t>
            </a:r>
            <a:endParaRPr b="1"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51623" y="1397275"/>
            <a:ext cx="930119" cy="945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51623" y="2561475"/>
            <a:ext cx="930119" cy="945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51623" y="3725675"/>
            <a:ext cx="930119" cy="945875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3"/>
          <p:cNvSpPr txBox="1"/>
          <p:nvPr>
            <p:ph idx="1" type="subTitle"/>
          </p:nvPr>
        </p:nvSpPr>
        <p:spPr>
          <a:xfrm>
            <a:off x="2857649" y="2670517"/>
            <a:ext cx="51378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l"/>
              <a:t>p</a:t>
            </a:r>
            <a:r>
              <a:rPr b="1" lang="nl"/>
              <a:t>restatie</a:t>
            </a:r>
            <a:endParaRPr b="1"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2857649" y="3802322"/>
            <a:ext cx="51378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l"/>
              <a:t>m</a:t>
            </a:r>
            <a:r>
              <a:rPr b="1" lang="nl"/>
              <a:t>otivatie</a:t>
            </a:r>
            <a:endParaRPr b="1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