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651625" y="528475"/>
            <a:ext cx="6267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/>
              <a:t>ware heldendom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817600" y="1538725"/>
            <a:ext cx="5137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/>
              <a:t>s</a:t>
            </a:r>
            <a:r>
              <a:rPr b="1" lang="nl"/>
              <a:t>ituatie</a:t>
            </a:r>
            <a:endParaRPr b="1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1623" y="1397275"/>
            <a:ext cx="930119" cy="94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1623" y="2561475"/>
            <a:ext cx="930119" cy="94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1623" y="3725675"/>
            <a:ext cx="930119" cy="9458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2857649" y="2670517"/>
            <a:ext cx="5137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/>
              <a:t>p</a:t>
            </a:r>
            <a:r>
              <a:rPr b="1" lang="nl"/>
              <a:t>restatie</a:t>
            </a:r>
            <a:endParaRPr b="1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2857649" y="3802322"/>
            <a:ext cx="5137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/>
              <a:t>m</a:t>
            </a:r>
            <a:r>
              <a:rPr b="1" lang="nl"/>
              <a:t>otivatie</a:t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