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9" r:id="rId4"/>
    <p:sldId id="257" r:id="rId5"/>
    <p:sldId id="258" r:id="rId6"/>
    <p:sldId id="260" r:id="rId7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27396D-7550-4222-8A6D-256FCB598F95}" v="43" dt="2024-09-14T18:00:03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1" autoAdjust="0"/>
    <p:restoredTop sz="76350" autoAdjust="0"/>
  </p:normalViewPr>
  <p:slideViewPr>
    <p:cSldViewPr snapToGrid="0">
      <p:cViewPr>
        <p:scale>
          <a:sx n="82" d="100"/>
          <a:sy n="82" d="100"/>
        </p:scale>
        <p:origin x="-904" y="-28"/>
      </p:cViewPr>
      <p:guideLst/>
    </p:cSldViewPr>
  </p:slideViewPr>
  <p:notesTextViewPr>
    <p:cViewPr>
      <p:scale>
        <a:sx n="1" d="1"/>
        <a:sy n="1" d="1"/>
      </p:scale>
      <p:origin x="0" y="-24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m. Hellendoorn" userId="b4bafe7f8eb8002b" providerId="LiveId" clId="{8727396D-7550-4222-8A6D-256FCB598F95}"/>
    <pc:docChg chg="undo custSel addSld delSld modSld sldOrd">
      <pc:chgData name="Fam. Hellendoorn" userId="b4bafe7f8eb8002b" providerId="LiveId" clId="{8727396D-7550-4222-8A6D-256FCB598F95}" dt="2024-09-14T18:16:29.782" v="2938" actId="20577"/>
      <pc:docMkLst>
        <pc:docMk/>
      </pc:docMkLst>
      <pc:sldChg chg="addSp modSp mod setBg">
        <pc:chgData name="Fam. Hellendoorn" userId="b4bafe7f8eb8002b" providerId="LiveId" clId="{8727396D-7550-4222-8A6D-256FCB598F95}" dt="2024-09-13T18:45:40.274" v="844" actId="20577"/>
        <pc:sldMkLst>
          <pc:docMk/>
          <pc:sldMk cId="1356520851" sldId="256"/>
        </pc:sldMkLst>
        <pc:spChg chg="mod">
          <ac:chgData name="Fam. Hellendoorn" userId="b4bafe7f8eb8002b" providerId="LiveId" clId="{8727396D-7550-4222-8A6D-256FCB598F95}" dt="2024-09-13T18:45:15.900" v="815" actId="26606"/>
          <ac:spMkLst>
            <pc:docMk/>
            <pc:sldMk cId="1356520851" sldId="256"/>
            <ac:spMk id="2" creationId="{553A6A4E-7F78-BD79-A555-B70717C0B564}"/>
          </ac:spMkLst>
        </pc:spChg>
        <pc:spChg chg="mod">
          <ac:chgData name="Fam. Hellendoorn" userId="b4bafe7f8eb8002b" providerId="LiveId" clId="{8727396D-7550-4222-8A6D-256FCB598F95}" dt="2024-09-13T18:45:40.274" v="844" actId="20577"/>
          <ac:spMkLst>
            <pc:docMk/>
            <pc:sldMk cId="1356520851" sldId="256"/>
            <ac:spMk id="3" creationId="{47BC2262-F9EF-1E7A-C193-72B7FC2AA903}"/>
          </ac:spMkLst>
        </pc:spChg>
        <pc:spChg chg="add">
          <ac:chgData name="Fam. Hellendoorn" userId="b4bafe7f8eb8002b" providerId="LiveId" clId="{8727396D-7550-4222-8A6D-256FCB598F95}" dt="2024-09-13T18:45:15.900" v="815" actId="26606"/>
          <ac:spMkLst>
            <pc:docMk/>
            <pc:sldMk cId="1356520851" sldId="256"/>
            <ac:spMk id="16" creationId="{AC8EEB0F-BA72-49AC-956F-331B60FDE79E}"/>
          </ac:spMkLst>
        </pc:spChg>
        <pc:spChg chg="add">
          <ac:chgData name="Fam. Hellendoorn" userId="b4bafe7f8eb8002b" providerId="LiveId" clId="{8727396D-7550-4222-8A6D-256FCB598F95}" dt="2024-09-13T18:45:15.900" v="815" actId="26606"/>
          <ac:spMkLst>
            <pc:docMk/>
            <pc:sldMk cId="1356520851" sldId="256"/>
            <ac:spMk id="18" creationId="{8CC700D5-9809-43F4-89D5-7DBBCB0DCC10}"/>
          </ac:spMkLst>
        </pc:spChg>
        <pc:spChg chg="add">
          <ac:chgData name="Fam. Hellendoorn" userId="b4bafe7f8eb8002b" providerId="LiveId" clId="{8727396D-7550-4222-8A6D-256FCB598F95}" dt="2024-09-13T18:45:15.900" v="815" actId="26606"/>
          <ac:spMkLst>
            <pc:docMk/>
            <pc:sldMk cId="1356520851" sldId="256"/>
            <ac:spMk id="20" creationId="{C7163242-6303-46DC-BAC1-2A204F061321}"/>
          </ac:spMkLst>
        </pc:spChg>
        <pc:spChg chg="add">
          <ac:chgData name="Fam. Hellendoorn" userId="b4bafe7f8eb8002b" providerId="LiveId" clId="{8727396D-7550-4222-8A6D-256FCB598F95}" dt="2024-09-13T18:45:15.900" v="815" actId="26606"/>
          <ac:spMkLst>
            <pc:docMk/>
            <pc:sldMk cId="1356520851" sldId="256"/>
            <ac:spMk id="22" creationId="{805C4C40-D70E-4C4F-B228-98A0A6132603}"/>
          </ac:spMkLst>
        </pc:spChg>
        <pc:spChg chg="add">
          <ac:chgData name="Fam. Hellendoorn" userId="b4bafe7f8eb8002b" providerId="LiveId" clId="{8727396D-7550-4222-8A6D-256FCB598F95}" dt="2024-09-13T18:45:15.900" v="815" actId="26606"/>
          <ac:spMkLst>
            <pc:docMk/>
            <pc:sldMk cId="1356520851" sldId="256"/>
            <ac:spMk id="24" creationId="{D289228A-771B-48F6-B5DF-7A63EA32421C}"/>
          </ac:spMkLst>
        </pc:spChg>
        <pc:spChg chg="add">
          <ac:chgData name="Fam. Hellendoorn" userId="b4bafe7f8eb8002b" providerId="LiveId" clId="{8727396D-7550-4222-8A6D-256FCB598F95}" dt="2024-09-13T18:45:15.900" v="815" actId="26606"/>
          <ac:spMkLst>
            <pc:docMk/>
            <pc:sldMk cId="1356520851" sldId="256"/>
            <ac:spMk id="26" creationId="{31D5EF21-94C4-481A-BD01-3D29FB305BD9}"/>
          </ac:spMkLst>
        </pc:spChg>
        <pc:spChg chg="add">
          <ac:chgData name="Fam. Hellendoorn" userId="b4bafe7f8eb8002b" providerId="LiveId" clId="{8727396D-7550-4222-8A6D-256FCB598F95}" dt="2024-09-13T18:45:15.900" v="815" actId="26606"/>
          <ac:spMkLst>
            <pc:docMk/>
            <pc:sldMk cId="1356520851" sldId="256"/>
            <ac:spMk id="28" creationId="{AB980901-8348-441D-BC47-AAB8C55E2C86}"/>
          </ac:spMkLst>
        </pc:spChg>
        <pc:spChg chg="add">
          <ac:chgData name="Fam. Hellendoorn" userId="b4bafe7f8eb8002b" providerId="LiveId" clId="{8727396D-7550-4222-8A6D-256FCB598F95}" dt="2024-09-13T18:45:15.900" v="815" actId="26606"/>
          <ac:spMkLst>
            <pc:docMk/>
            <pc:sldMk cId="1356520851" sldId="256"/>
            <ac:spMk id="30" creationId="{9A5160F0-6244-48E8-9E71-1F51EA90C9E2}"/>
          </ac:spMkLst>
        </pc:spChg>
        <pc:spChg chg="add">
          <ac:chgData name="Fam. Hellendoorn" userId="b4bafe7f8eb8002b" providerId="LiveId" clId="{8727396D-7550-4222-8A6D-256FCB598F95}" dt="2024-09-13T18:45:15.900" v="815" actId="26606"/>
          <ac:spMkLst>
            <pc:docMk/>
            <pc:sldMk cId="1356520851" sldId="256"/>
            <ac:spMk id="32" creationId="{2513D8C9-24E7-4F31-8B40-E3AF6235D241}"/>
          </ac:spMkLst>
        </pc:spChg>
        <pc:spChg chg="add">
          <ac:chgData name="Fam. Hellendoorn" userId="b4bafe7f8eb8002b" providerId="LiveId" clId="{8727396D-7550-4222-8A6D-256FCB598F95}" dt="2024-09-13T18:45:15.900" v="815" actId="26606"/>
          <ac:spMkLst>
            <pc:docMk/>
            <pc:sldMk cId="1356520851" sldId="256"/>
            <ac:spMk id="34" creationId="{9BDFF5CA-602C-465F-8BC3-59C9963028BE}"/>
          </ac:spMkLst>
        </pc:spChg>
        <pc:picChg chg="add mod ord">
          <ac:chgData name="Fam. Hellendoorn" userId="b4bafe7f8eb8002b" providerId="LiveId" clId="{8727396D-7550-4222-8A6D-256FCB598F95}" dt="2024-09-13T18:45:15.900" v="815" actId="26606"/>
          <ac:picMkLst>
            <pc:docMk/>
            <pc:sldMk cId="1356520851" sldId="256"/>
            <ac:picMk id="5" creationId="{9E2DFD26-05B9-ECD0-890B-0ADCE8ACFED4}"/>
          </ac:picMkLst>
        </pc:picChg>
        <pc:picChg chg="add mod">
          <ac:chgData name="Fam. Hellendoorn" userId="b4bafe7f8eb8002b" providerId="LiveId" clId="{8727396D-7550-4222-8A6D-256FCB598F95}" dt="2024-09-13T18:45:15.900" v="815" actId="26606"/>
          <ac:picMkLst>
            <pc:docMk/>
            <pc:sldMk cId="1356520851" sldId="256"/>
            <ac:picMk id="7" creationId="{15223E3B-5C6D-7C37-9E57-0D4118BFB51C}"/>
          </ac:picMkLst>
        </pc:picChg>
        <pc:picChg chg="add mod ord">
          <ac:chgData name="Fam. Hellendoorn" userId="b4bafe7f8eb8002b" providerId="LiveId" clId="{8727396D-7550-4222-8A6D-256FCB598F95}" dt="2024-09-13T18:45:15.900" v="815" actId="26606"/>
          <ac:picMkLst>
            <pc:docMk/>
            <pc:sldMk cId="1356520851" sldId="256"/>
            <ac:picMk id="9" creationId="{382F3A1E-9E5A-CF27-D9D2-CC341E364933}"/>
          </ac:picMkLst>
        </pc:picChg>
        <pc:picChg chg="add mod">
          <ac:chgData name="Fam. Hellendoorn" userId="b4bafe7f8eb8002b" providerId="LiveId" clId="{8727396D-7550-4222-8A6D-256FCB598F95}" dt="2024-09-13T18:45:15.900" v="815" actId="26606"/>
          <ac:picMkLst>
            <pc:docMk/>
            <pc:sldMk cId="1356520851" sldId="256"/>
            <ac:picMk id="11" creationId="{4D3CFEC1-2CFA-AAD0-B046-183BDBF8C778}"/>
          </ac:picMkLst>
        </pc:picChg>
      </pc:sldChg>
      <pc:sldChg chg="addSp delSp modSp new mod setBg modNotesTx">
        <pc:chgData name="Fam. Hellendoorn" userId="b4bafe7f8eb8002b" providerId="LiveId" clId="{8727396D-7550-4222-8A6D-256FCB598F95}" dt="2024-09-14T18:10:12.790" v="1980" actId="1076"/>
        <pc:sldMkLst>
          <pc:docMk/>
          <pc:sldMk cId="4201970174" sldId="257"/>
        </pc:sldMkLst>
        <pc:spChg chg="mod ord">
          <ac:chgData name="Fam. Hellendoorn" userId="b4bafe7f8eb8002b" providerId="LiveId" clId="{8727396D-7550-4222-8A6D-256FCB598F95}" dt="2024-09-14T18:10:12.790" v="1980" actId="1076"/>
          <ac:spMkLst>
            <pc:docMk/>
            <pc:sldMk cId="4201970174" sldId="257"/>
            <ac:spMk id="2" creationId="{D24D86B6-3BC2-77EA-0711-A40B166D54BA}"/>
          </ac:spMkLst>
        </pc:spChg>
        <pc:spChg chg="del mod">
          <ac:chgData name="Fam. Hellendoorn" userId="b4bafe7f8eb8002b" providerId="LiveId" clId="{8727396D-7550-4222-8A6D-256FCB598F95}" dt="2024-09-13T17:23:26.564" v="43" actId="931"/>
          <ac:spMkLst>
            <pc:docMk/>
            <pc:sldMk cId="4201970174" sldId="257"/>
            <ac:spMk id="3" creationId="{3FAF3C2B-12A5-CD3B-830C-9F4B0B8247E7}"/>
          </ac:spMkLst>
        </pc:spChg>
        <pc:spChg chg="del">
          <ac:chgData name="Fam. Hellendoorn" userId="b4bafe7f8eb8002b" providerId="LiveId" clId="{8727396D-7550-4222-8A6D-256FCB598F95}" dt="2024-09-13T17:23:32.929" v="46" actId="931"/>
          <ac:spMkLst>
            <pc:docMk/>
            <pc:sldMk cId="4201970174" sldId="257"/>
            <ac:spMk id="4" creationId="{5CADC84F-6E20-6FA9-6CA7-A35520E320DB}"/>
          </ac:spMkLst>
        </pc:spChg>
        <pc:spChg chg="add del mod">
          <ac:chgData name="Fam. Hellendoorn" userId="b4bafe7f8eb8002b" providerId="LiveId" clId="{8727396D-7550-4222-8A6D-256FCB598F95}" dt="2024-09-14T18:09:59.070" v="1978" actId="478"/>
          <ac:spMkLst>
            <pc:docMk/>
            <pc:sldMk cId="4201970174" sldId="257"/>
            <ac:spMk id="12" creationId="{BEAE68D7-9F2F-FFCD-B3F0-BA6109F16FC0}"/>
          </ac:spMkLst>
        </pc:spChg>
        <pc:spChg chg="add del">
          <ac:chgData name="Fam. Hellendoorn" userId="b4bafe7f8eb8002b" providerId="LiveId" clId="{8727396D-7550-4222-8A6D-256FCB598F95}" dt="2024-09-13T17:24:38.732" v="84" actId="26606"/>
          <ac:spMkLst>
            <pc:docMk/>
            <pc:sldMk cId="4201970174" sldId="257"/>
            <ac:spMk id="15" creationId="{1D50F262-343C-4101-AB3C-9DA1072F7305}"/>
          </ac:spMkLst>
        </pc:spChg>
        <pc:spChg chg="add del">
          <ac:chgData name="Fam. Hellendoorn" userId="b4bafe7f8eb8002b" providerId="LiveId" clId="{8727396D-7550-4222-8A6D-256FCB598F95}" dt="2024-09-13T17:24:38.732" v="84" actId="26606"/>
          <ac:spMkLst>
            <pc:docMk/>
            <pc:sldMk cId="4201970174" sldId="257"/>
            <ac:spMk id="17" creationId="{6A0924B3-0260-445E-AFD7-9533C0D1B3C9}"/>
          </ac:spMkLst>
        </pc:spChg>
        <pc:spChg chg="add del">
          <ac:chgData name="Fam. Hellendoorn" userId="b4bafe7f8eb8002b" providerId="LiveId" clId="{8727396D-7550-4222-8A6D-256FCB598F95}" dt="2024-09-13T17:24:38.732" v="84" actId="26606"/>
          <ac:spMkLst>
            <pc:docMk/>
            <pc:sldMk cId="4201970174" sldId="257"/>
            <ac:spMk id="19" creationId="{7C34E8CB-B972-4A94-8469-315C10C2AA93}"/>
          </ac:spMkLst>
        </pc:spChg>
        <pc:spChg chg="add del">
          <ac:chgData name="Fam. Hellendoorn" userId="b4bafe7f8eb8002b" providerId="LiveId" clId="{8727396D-7550-4222-8A6D-256FCB598F95}" dt="2024-09-13T17:24:38.732" v="84" actId="26606"/>
          <ac:spMkLst>
            <pc:docMk/>
            <pc:sldMk cId="4201970174" sldId="257"/>
            <ac:spMk id="21" creationId="{114A821F-8663-46BA-8CC0-D4C44F639F3A}"/>
          </ac:spMkLst>
        </pc:spChg>
        <pc:spChg chg="add del">
          <ac:chgData name="Fam. Hellendoorn" userId="b4bafe7f8eb8002b" providerId="LiveId" clId="{8727396D-7550-4222-8A6D-256FCB598F95}" dt="2024-09-13T17:24:38.732" v="84" actId="26606"/>
          <ac:spMkLst>
            <pc:docMk/>
            <pc:sldMk cId="4201970174" sldId="257"/>
            <ac:spMk id="23" creationId="{67EF550F-47CE-4FB2-9DAC-12AD835C833D}"/>
          </ac:spMkLst>
        </pc:spChg>
        <pc:spChg chg="add del mod">
          <ac:chgData name="Fam. Hellendoorn" userId="b4bafe7f8eb8002b" providerId="LiveId" clId="{8727396D-7550-4222-8A6D-256FCB598F95}" dt="2024-09-14T18:09:54.613" v="1977" actId="478"/>
          <ac:spMkLst>
            <pc:docMk/>
            <pc:sldMk cId="4201970174" sldId="257"/>
            <ac:spMk id="27" creationId="{05426B00-9D79-656C-ABF2-F87E5479DBC4}"/>
          </ac:spMkLst>
        </pc:spChg>
        <pc:spChg chg="add">
          <ac:chgData name="Fam. Hellendoorn" userId="b4bafe7f8eb8002b" providerId="LiveId" clId="{8727396D-7550-4222-8A6D-256FCB598F95}" dt="2024-09-13T17:24:38.732" v="84" actId="26606"/>
          <ac:spMkLst>
            <pc:docMk/>
            <pc:sldMk cId="4201970174" sldId="257"/>
            <ac:spMk id="30" creationId="{21AC6A30-4F22-4C0F-B278-19C5B8A80C55}"/>
          </ac:spMkLst>
        </pc:spChg>
        <pc:spChg chg="add">
          <ac:chgData name="Fam. Hellendoorn" userId="b4bafe7f8eb8002b" providerId="LiveId" clId="{8727396D-7550-4222-8A6D-256FCB598F95}" dt="2024-09-13T17:24:38.732" v="84" actId="26606"/>
          <ac:spMkLst>
            <pc:docMk/>
            <pc:sldMk cId="4201970174" sldId="257"/>
            <ac:spMk id="32" creationId="{BB4335AD-65B1-44E4-90AF-264024FE4BD2}"/>
          </ac:spMkLst>
        </pc:spChg>
        <pc:picChg chg="add del mod modCrop">
          <ac:chgData name="Fam. Hellendoorn" userId="b4bafe7f8eb8002b" providerId="LiveId" clId="{8727396D-7550-4222-8A6D-256FCB598F95}" dt="2024-09-13T17:21:16.965" v="42" actId="478"/>
          <ac:picMkLst>
            <pc:docMk/>
            <pc:sldMk cId="4201970174" sldId="257"/>
            <ac:picMk id="6" creationId="{D7B387B4-4E5E-9167-57FB-5B08A59F0FCF}"/>
          </ac:picMkLst>
        </pc:picChg>
        <pc:picChg chg="add mod ord">
          <ac:chgData name="Fam. Hellendoorn" userId="b4bafe7f8eb8002b" providerId="LiveId" clId="{8727396D-7550-4222-8A6D-256FCB598F95}" dt="2024-09-13T17:24:38.732" v="84" actId="26606"/>
          <ac:picMkLst>
            <pc:docMk/>
            <pc:sldMk cId="4201970174" sldId="257"/>
            <ac:picMk id="8" creationId="{AB3E948C-0126-2B90-3182-726493C5421B}"/>
          </ac:picMkLst>
        </pc:picChg>
        <pc:picChg chg="add mod ord">
          <ac:chgData name="Fam. Hellendoorn" userId="b4bafe7f8eb8002b" providerId="LiveId" clId="{8727396D-7550-4222-8A6D-256FCB598F95}" dt="2024-09-13T17:24:38.732" v="84" actId="26606"/>
          <ac:picMkLst>
            <pc:docMk/>
            <pc:sldMk cId="4201970174" sldId="257"/>
            <ac:picMk id="10" creationId="{96FC2333-D400-078B-CA47-59C53BDBE2FF}"/>
          </ac:picMkLst>
        </pc:picChg>
        <pc:picChg chg="add del mod">
          <ac:chgData name="Fam. Hellendoorn" userId="b4bafe7f8eb8002b" providerId="LiveId" clId="{8727396D-7550-4222-8A6D-256FCB598F95}" dt="2024-09-13T17:21:16.078" v="41" actId="478"/>
          <ac:picMkLst>
            <pc:docMk/>
            <pc:sldMk cId="4201970174" sldId="257"/>
            <ac:picMk id="1026" creationId="{9CC64587-5AE7-17AA-E8DA-D1C92BB6213A}"/>
          </ac:picMkLst>
        </pc:picChg>
      </pc:sldChg>
      <pc:sldChg chg="addSp delSp modSp new mod setBg modNotesTx">
        <pc:chgData name="Fam. Hellendoorn" userId="b4bafe7f8eb8002b" providerId="LiveId" clId="{8727396D-7550-4222-8A6D-256FCB598F95}" dt="2024-09-14T18:15:17.447" v="2594" actId="6549"/>
        <pc:sldMkLst>
          <pc:docMk/>
          <pc:sldMk cId="1606909555" sldId="258"/>
        </pc:sldMkLst>
        <pc:spChg chg="mod">
          <ac:chgData name="Fam. Hellendoorn" userId="b4bafe7f8eb8002b" providerId="LiveId" clId="{8727396D-7550-4222-8A6D-256FCB598F95}" dt="2024-09-13T18:41:25.839" v="762" actId="26606"/>
          <ac:spMkLst>
            <pc:docMk/>
            <pc:sldMk cId="1606909555" sldId="258"/>
            <ac:spMk id="2" creationId="{F758A484-2910-E5D0-C682-BEBA9328E071}"/>
          </ac:spMkLst>
        </pc:spChg>
        <pc:spChg chg="del mod">
          <ac:chgData name="Fam. Hellendoorn" userId="b4bafe7f8eb8002b" providerId="LiveId" clId="{8727396D-7550-4222-8A6D-256FCB598F95}" dt="2024-09-13T18:32:26.748" v="630" actId="931"/>
          <ac:spMkLst>
            <pc:docMk/>
            <pc:sldMk cId="1606909555" sldId="258"/>
            <ac:spMk id="3" creationId="{E85C1353-B7F1-C0B2-F738-A3F68285E6CB}"/>
          </ac:spMkLst>
        </pc:spChg>
        <pc:spChg chg="del">
          <ac:chgData name="Fam. Hellendoorn" userId="b4bafe7f8eb8002b" providerId="LiveId" clId="{8727396D-7550-4222-8A6D-256FCB598F95}" dt="2024-09-13T18:32:37.864" v="633" actId="931"/>
          <ac:spMkLst>
            <pc:docMk/>
            <pc:sldMk cId="1606909555" sldId="258"/>
            <ac:spMk id="4" creationId="{358D5238-8686-29C5-A69D-0783A24F6150}"/>
          </ac:spMkLst>
        </pc:spChg>
        <pc:spChg chg="add mod ord">
          <ac:chgData name="Fam. Hellendoorn" userId="b4bafe7f8eb8002b" providerId="LiveId" clId="{8727396D-7550-4222-8A6D-256FCB598F95}" dt="2024-09-13T18:41:25.839" v="762" actId="26606"/>
          <ac:spMkLst>
            <pc:docMk/>
            <pc:sldMk cId="1606909555" sldId="258"/>
            <ac:spMk id="17" creationId="{0AFBA8DC-F3BB-B80C-85B9-EC8677684914}"/>
          </ac:spMkLst>
        </pc:spChg>
        <pc:spChg chg="add del">
          <ac:chgData name="Fam. Hellendoorn" userId="b4bafe7f8eb8002b" providerId="LiveId" clId="{8727396D-7550-4222-8A6D-256FCB598F95}" dt="2024-09-13T18:38:58.165" v="680" actId="26606"/>
          <ac:spMkLst>
            <pc:docMk/>
            <pc:sldMk cId="1606909555" sldId="258"/>
            <ac:spMk id="27" creationId="{068E5CCC-C8B4-1C26-7EEC-22D3D6E680DA}"/>
          </ac:spMkLst>
        </pc:spChg>
        <pc:spChg chg="add del">
          <ac:chgData name="Fam. Hellendoorn" userId="b4bafe7f8eb8002b" providerId="LiveId" clId="{8727396D-7550-4222-8A6D-256FCB598F95}" dt="2024-09-13T18:38:58.165" v="680" actId="26606"/>
          <ac:spMkLst>
            <pc:docMk/>
            <pc:sldMk cId="1606909555" sldId="258"/>
            <ac:spMk id="29" creationId="{5AA4F2E6-C9E1-359F-FAB8-8E34321074B0}"/>
          </ac:spMkLst>
        </pc:spChg>
        <pc:spChg chg="add del">
          <ac:chgData name="Fam. Hellendoorn" userId="b4bafe7f8eb8002b" providerId="LiveId" clId="{8727396D-7550-4222-8A6D-256FCB598F95}" dt="2024-09-13T18:41:25.839" v="762" actId="26606"/>
          <ac:spMkLst>
            <pc:docMk/>
            <pc:sldMk cId="1606909555" sldId="258"/>
            <ac:spMk id="37" creationId="{2172A0AC-3DCE-4672-BCAF-28FEF91F6020}"/>
          </ac:spMkLst>
        </pc:spChg>
        <pc:spChg chg="add del">
          <ac:chgData name="Fam. Hellendoorn" userId="b4bafe7f8eb8002b" providerId="LiveId" clId="{8727396D-7550-4222-8A6D-256FCB598F95}" dt="2024-09-13T18:41:25.839" v="762" actId="26606"/>
          <ac:spMkLst>
            <pc:docMk/>
            <pc:sldMk cId="1606909555" sldId="258"/>
            <ac:spMk id="39" creationId="{AE6F1C77-EDC9-4C5F-8C1C-62DD46BDA3C3}"/>
          </ac:spMkLst>
        </pc:spChg>
        <pc:spChg chg="add del">
          <ac:chgData name="Fam. Hellendoorn" userId="b4bafe7f8eb8002b" providerId="LiveId" clId="{8727396D-7550-4222-8A6D-256FCB598F95}" dt="2024-09-13T18:41:25.605" v="761" actId="26606"/>
          <ac:spMkLst>
            <pc:docMk/>
            <pc:sldMk cId="1606909555" sldId="258"/>
            <ac:spMk id="44" creationId="{A061BA2E-A388-41C5-B73A-B0FEB6B1029D}"/>
          </ac:spMkLst>
        </pc:spChg>
        <pc:spChg chg="add del">
          <ac:chgData name="Fam. Hellendoorn" userId="b4bafe7f8eb8002b" providerId="LiveId" clId="{8727396D-7550-4222-8A6D-256FCB598F95}" dt="2024-09-13T18:41:25.605" v="761" actId="26606"/>
          <ac:spMkLst>
            <pc:docMk/>
            <pc:sldMk cId="1606909555" sldId="258"/>
            <ac:spMk id="46" creationId="{76E192A2-3ED3-4081-8A86-A22B5114178F}"/>
          </ac:spMkLst>
        </pc:spChg>
        <pc:spChg chg="add del">
          <ac:chgData name="Fam. Hellendoorn" userId="b4bafe7f8eb8002b" providerId="LiveId" clId="{8727396D-7550-4222-8A6D-256FCB598F95}" dt="2024-09-13T18:41:25.605" v="761" actId="26606"/>
          <ac:spMkLst>
            <pc:docMk/>
            <pc:sldMk cId="1606909555" sldId="258"/>
            <ac:spMk id="48" creationId="{79F40191-0F44-4FD1-82CC-ACB507C14BE6}"/>
          </ac:spMkLst>
        </pc:spChg>
        <pc:spChg chg="add">
          <ac:chgData name="Fam. Hellendoorn" userId="b4bafe7f8eb8002b" providerId="LiveId" clId="{8727396D-7550-4222-8A6D-256FCB598F95}" dt="2024-09-13T18:41:25.839" v="762" actId="26606"/>
          <ac:spMkLst>
            <pc:docMk/>
            <pc:sldMk cId="1606909555" sldId="258"/>
            <ac:spMk id="50" creationId="{15F33878-D502-4FFA-8ACE-F2AECDB2A23F}"/>
          </ac:spMkLst>
        </pc:spChg>
        <pc:spChg chg="add">
          <ac:chgData name="Fam. Hellendoorn" userId="b4bafe7f8eb8002b" providerId="LiveId" clId="{8727396D-7550-4222-8A6D-256FCB598F95}" dt="2024-09-13T18:41:25.839" v="762" actId="26606"/>
          <ac:spMkLst>
            <pc:docMk/>
            <pc:sldMk cId="1606909555" sldId="258"/>
            <ac:spMk id="51" creationId="{FFCDD23B-75C8-427B-BD08-53C8156CD7CD}"/>
          </ac:spMkLst>
        </pc:spChg>
        <pc:spChg chg="add">
          <ac:chgData name="Fam. Hellendoorn" userId="b4bafe7f8eb8002b" providerId="LiveId" clId="{8727396D-7550-4222-8A6D-256FCB598F95}" dt="2024-09-13T18:41:25.839" v="762" actId="26606"/>
          <ac:spMkLst>
            <pc:docMk/>
            <pc:sldMk cId="1606909555" sldId="258"/>
            <ac:spMk id="52" creationId="{AFFC87AC-C919-4FE5-BAC3-39509E001152}"/>
          </ac:spMkLst>
        </pc:spChg>
        <pc:spChg chg="add">
          <ac:chgData name="Fam. Hellendoorn" userId="b4bafe7f8eb8002b" providerId="LiveId" clId="{8727396D-7550-4222-8A6D-256FCB598F95}" dt="2024-09-13T18:41:25.839" v="762" actId="26606"/>
          <ac:spMkLst>
            <pc:docMk/>
            <pc:sldMk cId="1606909555" sldId="258"/>
            <ac:spMk id="53" creationId="{AB5E08C4-8CDD-4623-A5B8-E998C6DEE3B7}"/>
          </ac:spMkLst>
        </pc:spChg>
        <pc:grpChg chg="add del">
          <ac:chgData name="Fam. Hellendoorn" userId="b4bafe7f8eb8002b" providerId="LiveId" clId="{8727396D-7550-4222-8A6D-256FCB598F95}" dt="2024-09-13T18:38:58.175" v="681" actId="26606"/>
          <ac:grpSpMkLst>
            <pc:docMk/>
            <pc:sldMk cId="1606909555" sldId="258"/>
            <ac:grpSpMk id="20" creationId="{AC8DF490-C22A-F953-E1C7-B9B4B37FDDAF}"/>
          </ac:grpSpMkLst>
        </pc:grpChg>
        <pc:grpChg chg="add del">
          <ac:chgData name="Fam. Hellendoorn" userId="b4bafe7f8eb8002b" providerId="LiveId" clId="{8727396D-7550-4222-8A6D-256FCB598F95}" dt="2024-09-13T18:40:26.102" v="725" actId="26606"/>
          <ac:grpSpMkLst>
            <pc:docMk/>
            <pc:sldMk cId="1606909555" sldId="258"/>
            <ac:grpSpMk id="31" creationId="{792AA144-DDFF-C43B-6866-516C9091D065}"/>
          </ac:grpSpMkLst>
        </pc:grpChg>
        <pc:picChg chg="add mod ord">
          <ac:chgData name="Fam. Hellendoorn" userId="b4bafe7f8eb8002b" providerId="LiveId" clId="{8727396D-7550-4222-8A6D-256FCB598F95}" dt="2024-09-13T18:41:39.845" v="763" actId="27614"/>
          <ac:picMkLst>
            <pc:docMk/>
            <pc:sldMk cId="1606909555" sldId="258"/>
            <ac:picMk id="6" creationId="{79E761B9-6239-E6E2-C53C-7A1B90E5CDFB}"/>
          </ac:picMkLst>
        </pc:picChg>
        <pc:picChg chg="add mod ord">
          <ac:chgData name="Fam. Hellendoorn" userId="b4bafe7f8eb8002b" providerId="LiveId" clId="{8727396D-7550-4222-8A6D-256FCB598F95}" dt="2024-09-13T18:41:25.839" v="762" actId="26606"/>
          <ac:picMkLst>
            <pc:docMk/>
            <pc:sldMk cId="1606909555" sldId="258"/>
            <ac:picMk id="8" creationId="{EC3FA623-F169-FA21-7CF4-DAB564456575}"/>
          </ac:picMkLst>
        </pc:picChg>
        <pc:cxnChg chg="add del">
          <ac:chgData name="Fam. Hellendoorn" userId="b4bafe7f8eb8002b" providerId="LiveId" clId="{8727396D-7550-4222-8A6D-256FCB598F95}" dt="2024-09-13T18:33:27.628" v="640" actId="26606"/>
          <ac:cxnSpMkLst>
            <pc:docMk/>
            <pc:sldMk cId="1606909555" sldId="258"/>
            <ac:cxnSpMk id="13" creationId="{7667AA61-5C27-F30F-D229-06CBE5709F33}"/>
          </ac:cxnSpMkLst>
        </pc:cxnChg>
      </pc:sldChg>
      <pc:sldChg chg="addSp delSp modSp new mod setBg setClrOvrMap">
        <pc:chgData name="Fam. Hellendoorn" userId="b4bafe7f8eb8002b" providerId="LiveId" clId="{8727396D-7550-4222-8A6D-256FCB598F95}" dt="2024-09-13T18:36:21.266" v="677" actId="114"/>
        <pc:sldMkLst>
          <pc:docMk/>
          <pc:sldMk cId="3774058456" sldId="259"/>
        </pc:sldMkLst>
        <pc:spChg chg="mod">
          <ac:chgData name="Fam. Hellendoorn" userId="b4bafe7f8eb8002b" providerId="LiveId" clId="{8727396D-7550-4222-8A6D-256FCB598F95}" dt="2024-09-13T18:36:21.266" v="677" actId="114"/>
          <ac:spMkLst>
            <pc:docMk/>
            <pc:sldMk cId="3774058456" sldId="259"/>
            <ac:spMk id="2" creationId="{F042B3BA-54BD-9BFC-E805-CF1E09F80111}"/>
          </ac:spMkLst>
        </pc:spChg>
        <pc:spChg chg="del mod">
          <ac:chgData name="Fam. Hellendoorn" userId="b4bafe7f8eb8002b" providerId="LiveId" clId="{8727396D-7550-4222-8A6D-256FCB598F95}" dt="2024-09-13T17:56:30.530" v="128" actId="26606"/>
          <ac:spMkLst>
            <pc:docMk/>
            <pc:sldMk cId="3774058456" sldId="259"/>
            <ac:spMk id="3" creationId="{188BF7FF-B952-763C-BD8E-2CF6178ECA03}"/>
          </ac:spMkLst>
        </pc:spChg>
        <pc:spChg chg="add">
          <ac:chgData name="Fam. Hellendoorn" userId="b4bafe7f8eb8002b" providerId="LiveId" clId="{8727396D-7550-4222-8A6D-256FCB598F95}" dt="2024-09-13T17:57:08.586" v="155" actId="26606"/>
          <ac:spMkLst>
            <pc:docMk/>
            <pc:sldMk cId="3774058456" sldId="259"/>
            <ac:spMk id="10" creationId="{A3EFF7B1-6CB7-47D1-AD37-B870CA2B2151}"/>
          </ac:spMkLst>
        </pc:spChg>
        <pc:spChg chg="add">
          <ac:chgData name="Fam. Hellendoorn" userId="b4bafe7f8eb8002b" providerId="LiveId" clId="{8727396D-7550-4222-8A6D-256FCB598F95}" dt="2024-09-13T17:57:08.586" v="155" actId="26606"/>
          <ac:spMkLst>
            <pc:docMk/>
            <pc:sldMk cId="3774058456" sldId="259"/>
            <ac:spMk id="12" creationId="{7FA2962B-21B6-4689-A95D-A8FF6ADE47F1}"/>
          </ac:spMkLst>
        </pc:spChg>
        <pc:spChg chg="add">
          <ac:chgData name="Fam. Hellendoorn" userId="b4bafe7f8eb8002b" providerId="LiveId" clId="{8727396D-7550-4222-8A6D-256FCB598F95}" dt="2024-09-13T17:57:08.586" v="155" actId="26606"/>
          <ac:spMkLst>
            <pc:docMk/>
            <pc:sldMk cId="3774058456" sldId="259"/>
            <ac:spMk id="28" creationId="{A00D2CE1-35C1-46E6-BD59-CEE668BD90F4}"/>
          </ac:spMkLst>
        </pc:spChg>
        <pc:spChg chg="add">
          <ac:chgData name="Fam. Hellendoorn" userId="b4bafe7f8eb8002b" providerId="LiveId" clId="{8727396D-7550-4222-8A6D-256FCB598F95}" dt="2024-09-13T17:57:08.586" v="155" actId="26606"/>
          <ac:spMkLst>
            <pc:docMk/>
            <pc:sldMk cId="3774058456" sldId="259"/>
            <ac:spMk id="36" creationId="{E18403B7-F2C7-4C07-8522-21C31910902C}"/>
          </ac:spMkLst>
        </pc:spChg>
        <pc:grpChg chg="add">
          <ac:chgData name="Fam. Hellendoorn" userId="b4bafe7f8eb8002b" providerId="LiveId" clId="{8727396D-7550-4222-8A6D-256FCB598F95}" dt="2024-09-13T17:57:08.586" v="155" actId="26606"/>
          <ac:grpSpMkLst>
            <pc:docMk/>
            <pc:sldMk cId="3774058456" sldId="259"/>
            <ac:grpSpMk id="14" creationId="{A745280D-ED36-41FE-8EB1-CE597C99CFE8}"/>
          </ac:grpSpMkLst>
        </pc:grpChg>
        <pc:grpChg chg="add">
          <ac:chgData name="Fam. Hellendoorn" userId="b4bafe7f8eb8002b" providerId="LiveId" clId="{8727396D-7550-4222-8A6D-256FCB598F95}" dt="2024-09-13T17:57:08.586" v="155" actId="26606"/>
          <ac:grpSpMkLst>
            <pc:docMk/>
            <pc:sldMk cId="3774058456" sldId="259"/>
            <ac:grpSpMk id="20" creationId="{80E95A5C-1E97-41C3-9DEC-245FF6DEBF1F}"/>
          </ac:grpSpMkLst>
        </pc:grpChg>
        <pc:grpChg chg="add">
          <ac:chgData name="Fam. Hellendoorn" userId="b4bafe7f8eb8002b" providerId="LiveId" clId="{8727396D-7550-4222-8A6D-256FCB598F95}" dt="2024-09-13T17:57:08.586" v="155" actId="26606"/>
          <ac:grpSpMkLst>
            <pc:docMk/>
            <pc:sldMk cId="3774058456" sldId="259"/>
            <ac:grpSpMk id="30" creationId="{A58DCE86-9AE1-46D1-96D6-04B8B3EDF6FA}"/>
          </ac:grpSpMkLst>
        </pc:grpChg>
        <pc:grpChg chg="add">
          <ac:chgData name="Fam. Hellendoorn" userId="b4bafe7f8eb8002b" providerId="LiveId" clId="{8727396D-7550-4222-8A6D-256FCB598F95}" dt="2024-09-13T17:57:08.586" v="155" actId="26606"/>
          <ac:grpSpMkLst>
            <pc:docMk/>
            <pc:sldMk cId="3774058456" sldId="259"/>
            <ac:grpSpMk id="38" creationId="{23B58CC6-A99E-43AF-A467-256F19287FB8}"/>
          </ac:grpSpMkLst>
        </pc:grpChg>
        <pc:graphicFrameChg chg="add mod modGraphic">
          <ac:chgData name="Fam. Hellendoorn" userId="b4bafe7f8eb8002b" providerId="LiveId" clId="{8727396D-7550-4222-8A6D-256FCB598F95}" dt="2024-09-13T17:57:55.893" v="159" actId="121"/>
          <ac:graphicFrameMkLst>
            <pc:docMk/>
            <pc:sldMk cId="3774058456" sldId="259"/>
            <ac:graphicFrameMk id="5" creationId="{2F0A1432-5701-B7B8-1E27-C7B039022C0A}"/>
          </ac:graphicFrameMkLst>
        </pc:graphicFrameChg>
      </pc:sldChg>
      <pc:sldChg chg="addSp delSp modSp new mod setBg modNotesTx">
        <pc:chgData name="Fam. Hellendoorn" userId="b4bafe7f8eb8002b" providerId="LiveId" clId="{8727396D-7550-4222-8A6D-256FCB598F95}" dt="2024-09-14T18:16:29.782" v="2938" actId="20577"/>
        <pc:sldMkLst>
          <pc:docMk/>
          <pc:sldMk cId="2818190164" sldId="260"/>
        </pc:sldMkLst>
        <pc:spChg chg="mod">
          <ac:chgData name="Fam. Hellendoorn" userId="b4bafe7f8eb8002b" providerId="LiveId" clId="{8727396D-7550-4222-8A6D-256FCB598F95}" dt="2024-09-13T18:15:13.173" v="385" actId="20577"/>
          <ac:spMkLst>
            <pc:docMk/>
            <pc:sldMk cId="2818190164" sldId="260"/>
            <ac:spMk id="2" creationId="{F4308350-DC89-49D1-3466-C412811789B1}"/>
          </ac:spMkLst>
        </pc:spChg>
        <pc:spChg chg="del">
          <ac:chgData name="Fam. Hellendoorn" userId="b4bafe7f8eb8002b" providerId="LiveId" clId="{8727396D-7550-4222-8A6D-256FCB598F95}" dt="2024-09-13T18:03:20.332" v="355" actId="931"/>
          <ac:spMkLst>
            <pc:docMk/>
            <pc:sldMk cId="2818190164" sldId="260"/>
            <ac:spMk id="3" creationId="{5C365B31-01E4-7ABF-8072-74CB75D09F4E}"/>
          </ac:spMkLst>
        </pc:spChg>
        <pc:spChg chg="del">
          <ac:chgData name="Fam. Hellendoorn" userId="b4bafe7f8eb8002b" providerId="LiveId" clId="{8727396D-7550-4222-8A6D-256FCB598F95}" dt="2024-09-13T18:13:11.822" v="361" actId="931"/>
          <ac:spMkLst>
            <pc:docMk/>
            <pc:sldMk cId="2818190164" sldId="260"/>
            <ac:spMk id="4" creationId="{7E178B5D-2ECA-B757-28FA-CD342DC25C52}"/>
          </ac:spMkLst>
        </pc:spChg>
        <pc:spChg chg="add del">
          <ac:chgData name="Fam. Hellendoorn" userId="b4bafe7f8eb8002b" providerId="LiveId" clId="{8727396D-7550-4222-8A6D-256FCB598F95}" dt="2024-09-13T18:14:44.703" v="367" actId="478"/>
          <ac:spMkLst>
            <pc:docMk/>
            <pc:sldMk cId="2818190164" sldId="260"/>
            <ac:spMk id="9" creationId="{D366AD2C-D3A5-8A26-90C0-EFF490C13C74}"/>
          </ac:spMkLst>
        </pc:spChg>
        <pc:spChg chg="add del mod">
          <ac:chgData name="Fam. Hellendoorn" userId="b4bafe7f8eb8002b" providerId="LiveId" clId="{8727396D-7550-4222-8A6D-256FCB598F95}" dt="2024-09-13T18:19:26.355" v="456" actId="478"/>
          <ac:spMkLst>
            <pc:docMk/>
            <pc:sldMk cId="2818190164" sldId="260"/>
            <ac:spMk id="10" creationId="{92EB6F15-D70A-C211-E750-DF6E6BFCEF6D}"/>
          </ac:spMkLst>
        </pc:spChg>
        <pc:spChg chg="add del mod">
          <ac:chgData name="Fam. Hellendoorn" userId="b4bafe7f8eb8002b" providerId="LiveId" clId="{8727396D-7550-4222-8A6D-256FCB598F95}" dt="2024-09-13T18:17:50.013" v="452" actId="478"/>
          <ac:spMkLst>
            <pc:docMk/>
            <pc:sldMk cId="2818190164" sldId="260"/>
            <ac:spMk id="11" creationId="{53F186BA-43D4-593F-CD25-B79713E16341}"/>
          </ac:spMkLst>
        </pc:spChg>
        <pc:spChg chg="add del">
          <ac:chgData name="Fam. Hellendoorn" userId="b4bafe7f8eb8002b" providerId="LiveId" clId="{8727396D-7550-4222-8A6D-256FCB598F95}" dt="2024-09-13T18:14:22.640" v="365" actId="478"/>
          <ac:spMkLst>
            <pc:docMk/>
            <pc:sldMk cId="2818190164" sldId="260"/>
            <ac:spMk id="12" creationId="{ABFC37B1-8311-7CA1-FA49-6E07B979F4B6}"/>
          </ac:spMkLst>
        </pc:spChg>
        <pc:spChg chg="add">
          <ac:chgData name="Fam. Hellendoorn" userId="b4bafe7f8eb8002b" providerId="LiveId" clId="{8727396D-7550-4222-8A6D-256FCB598F95}" dt="2024-09-13T18:13:26.025" v="364" actId="26606"/>
          <ac:spMkLst>
            <pc:docMk/>
            <pc:sldMk cId="2818190164" sldId="260"/>
            <ac:spMk id="15" creationId="{21AC6A30-4F22-4C0F-B278-19C5B8A80C55}"/>
          </ac:spMkLst>
        </pc:spChg>
        <pc:spChg chg="add">
          <ac:chgData name="Fam. Hellendoorn" userId="b4bafe7f8eb8002b" providerId="LiveId" clId="{8727396D-7550-4222-8A6D-256FCB598F95}" dt="2024-09-13T18:13:26.025" v="364" actId="26606"/>
          <ac:spMkLst>
            <pc:docMk/>
            <pc:sldMk cId="2818190164" sldId="260"/>
            <ac:spMk id="17" creationId="{BB4335AD-65B1-44E4-90AF-264024FE4BD2}"/>
          </ac:spMkLst>
        </pc:spChg>
        <pc:picChg chg="add mod">
          <ac:chgData name="Fam. Hellendoorn" userId="b4bafe7f8eb8002b" providerId="LiveId" clId="{8727396D-7550-4222-8A6D-256FCB598F95}" dt="2024-09-13T18:13:26.025" v="364" actId="26606"/>
          <ac:picMkLst>
            <pc:docMk/>
            <pc:sldMk cId="2818190164" sldId="260"/>
            <ac:picMk id="6" creationId="{F8D11513-F0A0-F6D8-AAF9-EF317DBF7F19}"/>
          </ac:picMkLst>
        </pc:picChg>
        <pc:picChg chg="add mod">
          <ac:chgData name="Fam. Hellendoorn" userId="b4bafe7f8eb8002b" providerId="LiveId" clId="{8727396D-7550-4222-8A6D-256FCB598F95}" dt="2024-09-13T18:13:26.025" v="364" actId="26606"/>
          <ac:picMkLst>
            <pc:docMk/>
            <pc:sldMk cId="2818190164" sldId="260"/>
            <ac:picMk id="8" creationId="{10AA2F8E-B474-CF4C-8EDB-BC5FBC749CE6}"/>
          </ac:picMkLst>
        </pc:picChg>
        <pc:picChg chg="add mod">
          <ac:chgData name="Fam. Hellendoorn" userId="b4bafe7f8eb8002b" providerId="LiveId" clId="{8727396D-7550-4222-8A6D-256FCB598F95}" dt="2024-09-13T18:24:10.605" v="554" actId="1037"/>
          <ac:picMkLst>
            <pc:docMk/>
            <pc:sldMk cId="2818190164" sldId="260"/>
            <ac:picMk id="14" creationId="{8703C043-E6FF-DC5B-2FD4-8AA3B5E6A471}"/>
          </ac:picMkLst>
        </pc:picChg>
        <pc:picChg chg="add mod">
          <ac:chgData name="Fam. Hellendoorn" userId="b4bafe7f8eb8002b" providerId="LiveId" clId="{8727396D-7550-4222-8A6D-256FCB598F95}" dt="2024-09-13T18:24:10.605" v="554" actId="1037"/>
          <ac:picMkLst>
            <pc:docMk/>
            <pc:sldMk cId="2818190164" sldId="260"/>
            <ac:picMk id="18" creationId="{D3CE9989-E4E6-4E41-FFD5-715C1B59FC1C}"/>
          </ac:picMkLst>
        </pc:picChg>
        <pc:picChg chg="add mod">
          <ac:chgData name="Fam. Hellendoorn" userId="b4bafe7f8eb8002b" providerId="LiveId" clId="{8727396D-7550-4222-8A6D-256FCB598F95}" dt="2024-09-13T18:24:06.418" v="544" actId="1037"/>
          <ac:picMkLst>
            <pc:docMk/>
            <pc:sldMk cId="2818190164" sldId="260"/>
            <ac:picMk id="20" creationId="{AE04DC1B-EC8E-7633-53F2-830F1E68260B}"/>
          </ac:picMkLst>
        </pc:picChg>
        <pc:picChg chg="add mod">
          <ac:chgData name="Fam. Hellendoorn" userId="b4bafe7f8eb8002b" providerId="LiveId" clId="{8727396D-7550-4222-8A6D-256FCB598F95}" dt="2024-09-13T18:24:06.418" v="544" actId="1037"/>
          <ac:picMkLst>
            <pc:docMk/>
            <pc:sldMk cId="2818190164" sldId="260"/>
            <ac:picMk id="22" creationId="{61F1E914-442E-0BC1-40F2-7890056DF55A}"/>
          </ac:picMkLst>
        </pc:picChg>
        <pc:picChg chg="add mod">
          <ac:chgData name="Fam. Hellendoorn" userId="b4bafe7f8eb8002b" providerId="LiveId" clId="{8727396D-7550-4222-8A6D-256FCB598F95}" dt="2024-09-13T18:22:48.311" v="462" actId="1076"/>
          <ac:picMkLst>
            <pc:docMk/>
            <pc:sldMk cId="2818190164" sldId="260"/>
            <ac:picMk id="23" creationId="{6A1A35C9-40D2-F51A-09AD-10D24A7159DB}"/>
          </ac:picMkLst>
        </pc:picChg>
        <pc:picChg chg="add mod">
          <ac:chgData name="Fam. Hellendoorn" userId="b4bafe7f8eb8002b" providerId="LiveId" clId="{8727396D-7550-4222-8A6D-256FCB598F95}" dt="2024-09-13T18:22:48.311" v="462" actId="1076"/>
          <ac:picMkLst>
            <pc:docMk/>
            <pc:sldMk cId="2818190164" sldId="260"/>
            <ac:picMk id="24" creationId="{270AF7B1-396C-7FE4-4F3E-EE69CAD5BBF9}"/>
          </ac:picMkLst>
        </pc:picChg>
        <pc:picChg chg="add mod">
          <ac:chgData name="Fam. Hellendoorn" userId="b4bafe7f8eb8002b" providerId="LiveId" clId="{8727396D-7550-4222-8A6D-256FCB598F95}" dt="2024-09-13T18:23:05.287" v="464" actId="1076"/>
          <ac:picMkLst>
            <pc:docMk/>
            <pc:sldMk cId="2818190164" sldId="260"/>
            <ac:picMk id="25" creationId="{C106CD67-630D-555A-C2C7-9D31B48C78D4}"/>
          </ac:picMkLst>
        </pc:picChg>
        <pc:picChg chg="add mod">
          <ac:chgData name="Fam. Hellendoorn" userId="b4bafe7f8eb8002b" providerId="LiveId" clId="{8727396D-7550-4222-8A6D-256FCB598F95}" dt="2024-09-13T18:23:05.287" v="464" actId="1076"/>
          <ac:picMkLst>
            <pc:docMk/>
            <pc:sldMk cId="2818190164" sldId="260"/>
            <ac:picMk id="26" creationId="{77B7595F-06E6-58C4-CCE4-4166BB129454}"/>
          </ac:picMkLst>
        </pc:picChg>
        <pc:cxnChg chg="add mod">
          <ac:chgData name="Fam. Hellendoorn" userId="b4bafe7f8eb8002b" providerId="LiveId" clId="{8727396D-7550-4222-8A6D-256FCB598F95}" dt="2024-09-13T18:23:40.510" v="487" actId="693"/>
          <ac:cxnSpMkLst>
            <pc:docMk/>
            <pc:sldMk cId="2818190164" sldId="260"/>
            <ac:cxnSpMk id="28" creationId="{1D332AED-0E4B-36EA-FD0B-B5B2A839FEE8}"/>
          </ac:cxnSpMkLst>
        </pc:cxnChg>
        <pc:cxnChg chg="add mod">
          <ac:chgData name="Fam. Hellendoorn" userId="b4bafe7f8eb8002b" providerId="LiveId" clId="{8727396D-7550-4222-8A6D-256FCB598F95}" dt="2024-09-13T18:23:50.550" v="538" actId="1036"/>
          <ac:cxnSpMkLst>
            <pc:docMk/>
            <pc:sldMk cId="2818190164" sldId="260"/>
            <ac:cxnSpMk id="29" creationId="{B64C51D4-4C17-22A8-999B-421135832E53}"/>
          </ac:cxnSpMkLst>
        </pc:cxnChg>
      </pc:sldChg>
      <pc:sldChg chg="delSp modSp add del mod setBg delDesignElem">
        <pc:chgData name="Fam. Hellendoorn" userId="b4bafe7f8eb8002b" providerId="LiveId" clId="{8727396D-7550-4222-8A6D-256FCB598F95}" dt="2024-09-13T18:43:41.386" v="797" actId="47"/>
        <pc:sldMkLst>
          <pc:docMk/>
          <pc:sldMk cId="158477795" sldId="261"/>
        </pc:sldMkLst>
        <pc:spChg chg="mod">
          <ac:chgData name="Fam. Hellendoorn" userId="b4bafe7f8eb8002b" providerId="LiveId" clId="{8727396D-7550-4222-8A6D-256FCB598F95}" dt="2024-09-13T18:43:34.817" v="796" actId="20577"/>
          <ac:spMkLst>
            <pc:docMk/>
            <pc:sldMk cId="158477795" sldId="261"/>
            <ac:spMk id="2" creationId="{F4308350-DC89-49D1-3466-C412811789B1}"/>
          </ac:spMkLst>
        </pc:spChg>
        <pc:spChg chg="del">
          <ac:chgData name="Fam. Hellendoorn" userId="b4bafe7f8eb8002b" providerId="LiveId" clId="{8727396D-7550-4222-8A6D-256FCB598F95}" dt="2024-09-13T18:42:54.752" v="765"/>
          <ac:spMkLst>
            <pc:docMk/>
            <pc:sldMk cId="158477795" sldId="261"/>
            <ac:spMk id="15" creationId="{21AC6A30-4F22-4C0F-B278-19C5B8A80C55}"/>
          </ac:spMkLst>
        </pc:spChg>
        <pc:spChg chg="del">
          <ac:chgData name="Fam. Hellendoorn" userId="b4bafe7f8eb8002b" providerId="LiveId" clId="{8727396D-7550-4222-8A6D-256FCB598F95}" dt="2024-09-13T18:42:54.752" v="765"/>
          <ac:spMkLst>
            <pc:docMk/>
            <pc:sldMk cId="158477795" sldId="261"/>
            <ac:spMk id="17" creationId="{BB4335AD-65B1-44E4-90AF-264024FE4BD2}"/>
          </ac:spMkLst>
        </pc:spChg>
        <pc:picChg chg="del">
          <ac:chgData name="Fam. Hellendoorn" userId="b4bafe7f8eb8002b" providerId="LiveId" clId="{8727396D-7550-4222-8A6D-256FCB598F95}" dt="2024-09-13T18:43:04.820" v="767" actId="478"/>
          <ac:picMkLst>
            <pc:docMk/>
            <pc:sldMk cId="158477795" sldId="261"/>
            <ac:picMk id="14" creationId="{8703C043-E6FF-DC5B-2FD4-8AA3B5E6A471}"/>
          </ac:picMkLst>
        </pc:picChg>
        <pc:picChg chg="del">
          <ac:chgData name="Fam. Hellendoorn" userId="b4bafe7f8eb8002b" providerId="LiveId" clId="{8727396D-7550-4222-8A6D-256FCB598F95}" dt="2024-09-13T18:43:04.820" v="767" actId="478"/>
          <ac:picMkLst>
            <pc:docMk/>
            <pc:sldMk cId="158477795" sldId="261"/>
            <ac:picMk id="18" creationId="{D3CE9989-E4E6-4E41-FFD5-715C1B59FC1C}"/>
          </ac:picMkLst>
        </pc:picChg>
        <pc:picChg chg="del">
          <ac:chgData name="Fam. Hellendoorn" userId="b4bafe7f8eb8002b" providerId="LiveId" clId="{8727396D-7550-4222-8A6D-256FCB598F95}" dt="2024-09-13T18:43:04.820" v="767" actId="478"/>
          <ac:picMkLst>
            <pc:docMk/>
            <pc:sldMk cId="158477795" sldId="261"/>
            <ac:picMk id="20" creationId="{AE04DC1B-EC8E-7633-53F2-830F1E68260B}"/>
          </ac:picMkLst>
        </pc:picChg>
        <pc:picChg chg="del mod">
          <ac:chgData name="Fam. Hellendoorn" userId="b4bafe7f8eb8002b" providerId="LiveId" clId="{8727396D-7550-4222-8A6D-256FCB598F95}" dt="2024-09-13T18:43:04.820" v="767" actId="478"/>
          <ac:picMkLst>
            <pc:docMk/>
            <pc:sldMk cId="158477795" sldId="261"/>
            <ac:picMk id="22" creationId="{61F1E914-442E-0BC1-40F2-7890056DF55A}"/>
          </ac:picMkLst>
        </pc:picChg>
        <pc:picChg chg="del">
          <ac:chgData name="Fam. Hellendoorn" userId="b4bafe7f8eb8002b" providerId="LiveId" clId="{8727396D-7550-4222-8A6D-256FCB598F95}" dt="2024-09-13T18:43:04.820" v="767" actId="478"/>
          <ac:picMkLst>
            <pc:docMk/>
            <pc:sldMk cId="158477795" sldId="261"/>
            <ac:picMk id="23" creationId="{6A1A35C9-40D2-F51A-09AD-10D24A7159DB}"/>
          </ac:picMkLst>
        </pc:picChg>
        <pc:picChg chg="del">
          <ac:chgData name="Fam. Hellendoorn" userId="b4bafe7f8eb8002b" providerId="LiveId" clId="{8727396D-7550-4222-8A6D-256FCB598F95}" dt="2024-09-13T18:43:04.820" v="767" actId="478"/>
          <ac:picMkLst>
            <pc:docMk/>
            <pc:sldMk cId="158477795" sldId="261"/>
            <ac:picMk id="24" creationId="{270AF7B1-396C-7FE4-4F3E-EE69CAD5BBF9}"/>
          </ac:picMkLst>
        </pc:picChg>
        <pc:picChg chg="del">
          <ac:chgData name="Fam. Hellendoorn" userId="b4bafe7f8eb8002b" providerId="LiveId" clId="{8727396D-7550-4222-8A6D-256FCB598F95}" dt="2024-09-13T18:43:04.820" v="767" actId="478"/>
          <ac:picMkLst>
            <pc:docMk/>
            <pc:sldMk cId="158477795" sldId="261"/>
            <ac:picMk id="25" creationId="{C106CD67-630D-555A-C2C7-9D31B48C78D4}"/>
          </ac:picMkLst>
        </pc:picChg>
        <pc:picChg chg="del">
          <ac:chgData name="Fam. Hellendoorn" userId="b4bafe7f8eb8002b" providerId="LiveId" clId="{8727396D-7550-4222-8A6D-256FCB598F95}" dt="2024-09-13T18:43:04.820" v="767" actId="478"/>
          <ac:picMkLst>
            <pc:docMk/>
            <pc:sldMk cId="158477795" sldId="261"/>
            <ac:picMk id="26" creationId="{77B7595F-06E6-58C4-CCE4-4166BB129454}"/>
          </ac:picMkLst>
        </pc:picChg>
        <pc:cxnChg chg="del">
          <ac:chgData name="Fam. Hellendoorn" userId="b4bafe7f8eb8002b" providerId="LiveId" clId="{8727396D-7550-4222-8A6D-256FCB598F95}" dt="2024-09-13T18:43:04.820" v="767" actId="478"/>
          <ac:cxnSpMkLst>
            <pc:docMk/>
            <pc:sldMk cId="158477795" sldId="261"/>
            <ac:cxnSpMk id="28" creationId="{1D332AED-0E4B-36EA-FD0B-B5B2A839FEE8}"/>
          </ac:cxnSpMkLst>
        </pc:cxnChg>
        <pc:cxnChg chg="del">
          <ac:chgData name="Fam. Hellendoorn" userId="b4bafe7f8eb8002b" providerId="LiveId" clId="{8727396D-7550-4222-8A6D-256FCB598F95}" dt="2024-09-13T18:43:04.820" v="767" actId="478"/>
          <ac:cxnSpMkLst>
            <pc:docMk/>
            <pc:sldMk cId="158477795" sldId="261"/>
            <ac:cxnSpMk id="29" creationId="{B64C51D4-4C17-22A8-999B-421135832E53}"/>
          </ac:cxnSpMkLst>
        </pc:cxnChg>
      </pc:sldChg>
      <pc:sldChg chg="addSp delSp modSp add del mod setBg delDesignElem">
        <pc:chgData name="Fam. Hellendoorn" userId="b4bafe7f8eb8002b" providerId="LiveId" clId="{8727396D-7550-4222-8A6D-256FCB598F95}" dt="2024-09-13T18:35:49.766" v="658" actId="47"/>
        <pc:sldMkLst>
          <pc:docMk/>
          <pc:sldMk cId="3771710554" sldId="261"/>
        </pc:sldMkLst>
        <pc:spChg chg="mod">
          <ac:chgData name="Fam. Hellendoorn" userId="b4bafe7f8eb8002b" providerId="LiveId" clId="{8727396D-7550-4222-8A6D-256FCB598F95}" dt="2024-09-13T18:35:38.993" v="657" actId="26606"/>
          <ac:spMkLst>
            <pc:docMk/>
            <pc:sldMk cId="3771710554" sldId="261"/>
            <ac:spMk id="2" creationId="{D24D86B6-3BC2-77EA-0711-A40B166D54BA}"/>
          </ac:spMkLst>
        </pc:spChg>
        <pc:spChg chg="add del mod">
          <ac:chgData name="Fam. Hellendoorn" userId="b4bafe7f8eb8002b" providerId="LiveId" clId="{8727396D-7550-4222-8A6D-256FCB598F95}" dt="2024-09-13T18:34:47.856" v="648" actId="931"/>
          <ac:spMkLst>
            <pc:docMk/>
            <pc:sldMk cId="3771710554" sldId="261"/>
            <ac:spMk id="6" creationId="{DC2EAF4E-DC23-AC88-CB50-C0F404A1FA17}"/>
          </ac:spMkLst>
        </pc:spChg>
        <pc:spChg chg="mod">
          <ac:chgData name="Fam. Hellendoorn" userId="b4bafe7f8eb8002b" providerId="LiveId" clId="{8727396D-7550-4222-8A6D-256FCB598F95}" dt="2024-09-13T18:35:38.993" v="657" actId="26606"/>
          <ac:spMkLst>
            <pc:docMk/>
            <pc:sldMk cId="3771710554" sldId="261"/>
            <ac:spMk id="27" creationId="{05426B00-9D79-656C-ABF2-F87E5479DBC4}"/>
          </ac:spMkLst>
        </pc:spChg>
        <pc:spChg chg="add del">
          <ac:chgData name="Fam. Hellendoorn" userId="b4bafe7f8eb8002b" providerId="LiveId" clId="{8727396D-7550-4222-8A6D-256FCB598F95}" dt="2024-09-13T18:35:38.982" v="656" actId="26606"/>
          <ac:spMkLst>
            <pc:docMk/>
            <pc:sldMk cId="3771710554" sldId="261"/>
            <ac:spMk id="29" creationId="{2C394A29-FB96-4573-9568-DADA00F59858}"/>
          </ac:spMkLst>
        </pc:spChg>
        <pc:spChg chg="del">
          <ac:chgData name="Fam. Hellendoorn" userId="b4bafe7f8eb8002b" providerId="LiveId" clId="{8727396D-7550-4222-8A6D-256FCB598F95}" dt="2024-09-13T18:34:11.576" v="642"/>
          <ac:spMkLst>
            <pc:docMk/>
            <pc:sldMk cId="3771710554" sldId="261"/>
            <ac:spMk id="30" creationId="{21AC6A30-4F22-4C0F-B278-19C5B8A80C55}"/>
          </ac:spMkLst>
        </pc:spChg>
        <pc:spChg chg="del">
          <ac:chgData name="Fam. Hellendoorn" userId="b4bafe7f8eb8002b" providerId="LiveId" clId="{8727396D-7550-4222-8A6D-256FCB598F95}" dt="2024-09-13T18:34:11.576" v="642"/>
          <ac:spMkLst>
            <pc:docMk/>
            <pc:sldMk cId="3771710554" sldId="261"/>
            <ac:spMk id="32" creationId="{BB4335AD-65B1-44E4-90AF-264024FE4BD2}"/>
          </ac:spMkLst>
        </pc:spChg>
        <pc:grpChg chg="add del">
          <ac:chgData name="Fam. Hellendoorn" userId="b4bafe7f8eb8002b" providerId="LiveId" clId="{8727396D-7550-4222-8A6D-256FCB598F95}" dt="2024-09-13T18:35:38.982" v="656" actId="26606"/>
          <ac:grpSpMkLst>
            <pc:docMk/>
            <pc:sldMk cId="3771710554" sldId="261"/>
            <ac:grpSpMk id="34" creationId="{5FA2CA5F-1362-4803-A687-3BE653703D3F}"/>
          </ac:grpSpMkLst>
        </pc:grpChg>
        <pc:grpChg chg="add">
          <ac:chgData name="Fam. Hellendoorn" userId="b4bafe7f8eb8002b" providerId="LiveId" clId="{8727396D-7550-4222-8A6D-256FCB598F95}" dt="2024-09-13T18:35:38.993" v="657" actId="26606"/>
          <ac:grpSpMkLst>
            <pc:docMk/>
            <pc:sldMk cId="3771710554" sldId="261"/>
            <ac:grpSpMk id="38" creationId="{9EA74336-CFA2-D575-E9E6-7F3109CB1ED7}"/>
          </ac:grpSpMkLst>
        </pc:grpChg>
        <pc:picChg chg="add mod">
          <ac:chgData name="Fam. Hellendoorn" userId="b4bafe7f8eb8002b" providerId="LiveId" clId="{8727396D-7550-4222-8A6D-256FCB598F95}" dt="2024-09-13T18:35:38.993" v="657" actId="26606"/>
          <ac:picMkLst>
            <pc:docMk/>
            <pc:sldMk cId="3771710554" sldId="261"/>
            <ac:picMk id="4" creationId="{9858FF8C-6A7E-1DB4-263C-2DB25B250FDF}"/>
          </ac:picMkLst>
        </pc:picChg>
        <pc:picChg chg="del">
          <ac:chgData name="Fam. Hellendoorn" userId="b4bafe7f8eb8002b" providerId="LiveId" clId="{8727396D-7550-4222-8A6D-256FCB598F95}" dt="2024-09-13T18:34:30.764" v="647" actId="478"/>
          <ac:picMkLst>
            <pc:docMk/>
            <pc:sldMk cId="3771710554" sldId="261"/>
            <ac:picMk id="8" creationId="{AB3E948C-0126-2B90-3182-726493C5421B}"/>
          </ac:picMkLst>
        </pc:picChg>
        <pc:picChg chg="add mod">
          <ac:chgData name="Fam. Hellendoorn" userId="b4bafe7f8eb8002b" providerId="LiveId" clId="{8727396D-7550-4222-8A6D-256FCB598F95}" dt="2024-09-13T18:35:38.993" v="657" actId="26606"/>
          <ac:picMkLst>
            <pc:docMk/>
            <pc:sldMk cId="3771710554" sldId="261"/>
            <ac:picMk id="9" creationId="{043195FF-1518-95A8-37C8-153E2D85D528}"/>
          </ac:picMkLst>
        </pc:picChg>
        <pc:picChg chg="del">
          <ac:chgData name="Fam. Hellendoorn" userId="b4bafe7f8eb8002b" providerId="LiveId" clId="{8727396D-7550-4222-8A6D-256FCB598F95}" dt="2024-09-13T18:34:54.691" v="652" actId="478"/>
          <ac:picMkLst>
            <pc:docMk/>
            <pc:sldMk cId="3771710554" sldId="261"/>
            <ac:picMk id="10" creationId="{96FC2333-D400-078B-CA47-59C53BDBE2FF}"/>
          </ac:picMkLst>
        </pc:picChg>
      </pc:sldChg>
      <pc:sldChg chg="addSp delSp modSp new mod ord setBg">
        <pc:chgData name="Fam. Hellendoorn" userId="b4bafe7f8eb8002b" providerId="LiveId" clId="{8727396D-7550-4222-8A6D-256FCB598F95}" dt="2024-09-14T18:00:08.935" v="1444" actId="26606"/>
        <pc:sldMkLst>
          <pc:docMk/>
          <pc:sldMk cId="3885060502" sldId="261"/>
        </pc:sldMkLst>
        <pc:spChg chg="del">
          <ac:chgData name="Fam. Hellendoorn" userId="b4bafe7f8eb8002b" providerId="LiveId" clId="{8727396D-7550-4222-8A6D-256FCB598F95}" dt="2024-09-14T17:55:40.482" v="1427" actId="478"/>
          <ac:spMkLst>
            <pc:docMk/>
            <pc:sldMk cId="3885060502" sldId="261"/>
            <ac:spMk id="2" creationId="{93B502B0-7110-E340-0D05-B07EDFA9063F}"/>
          </ac:spMkLst>
        </pc:spChg>
        <pc:spChg chg="del">
          <ac:chgData name="Fam. Hellendoorn" userId="b4bafe7f8eb8002b" providerId="LiveId" clId="{8727396D-7550-4222-8A6D-256FCB598F95}" dt="2024-09-14T17:55:42.630" v="1428" actId="478"/>
          <ac:spMkLst>
            <pc:docMk/>
            <pc:sldMk cId="3885060502" sldId="261"/>
            <ac:spMk id="3" creationId="{2FE2A6C4-153A-BC3A-460D-E0E6D847C36C}"/>
          </ac:spMkLst>
        </pc:spChg>
        <pc:spChg chg="add del">
          <ac:chgData name="Fam. Hellendoorn" userId="b4bafe7f8eb8002b" providerId="LiveId" clId="{8727396D-7550-4222-8A6D-256FCB598F95}" dt="2024-09-14T18:00:08.935" v="1444" actId="26606"/>
          <ac:spMkLst>
            <pc:docMk/>
            <pc:sldMk cId="3885060502" sldId="261"/>
            <ac:spMk id="2059" creationId="{7BDAC5B6-20CE-447F-8BA1-F2274AC7AE5B}"/>
          </ac:spMkLst>
        </pc:spChg>
        <pc:spChg chg="add del">
          <ac:chgData name="Fam. Hellendoorn" userId="b4bafe7f8eb8002b" providerId="LiveId" clId="{8727396D-7550-4222-8A6D-256FCB598F95}" dt="2024-09-14T18:00:08.935" v="1444" actId="26606"/>
          <ac:spMkLst>
            <pc:docMk/>
            <pc:sldMk cId="3885060502" sldId="261"/>
            <ac:spMk id="2061" creationId="{D1D22B31-BF8F-446B-9009-8A251FB177CB}"/>
          </ac:spMkLst>
        </pc:spChg>
        <pc:spChg chg="add">
          <ac:chgData name="Fam. Hellendoorn" userId="b4bafe7f8eb8002b" providerId="LiveId" clId="{8727396D-7550-4222-8A6D-256FCB598F95}" dt="2024-09-14T18:00:08.935" v="1444" actId="26606"/>
          <ac:spMkLst>
            <pc:docMk/>
            <pc:sldMk cId="3885060502" sldId="261"/>
            <ac:spMk id="2066" creationId="{C7F55EAC-550A-4BDD-9099-3F20B8FA0EBC}"/>
          </ac:spMkLst>
        </pc:spChg>
        <pc:spChg chg="add">
          <ac:chgData name="Fam. Hellendoorn" userId="b4bafe7f8eb8002b" providerId="LiveId" clId="{8727396D-7550-4222-8A6D-256FCB598F95}" dt="2024-09-14T18:00:08.935" v="1444" actId="26606"/>
          <ac:spMkLst>
            <pc:docMk/>
            <pc:sldMk cId="3885060502" sldId="261"/>
            <ac:spMk id="2068" creationId="{DC4F5A5F-493F-49AE-89B6-D5AF5EBC8B0E}"/>
          </ac:spMkLst>
        </pc:spChg>
        <pc:picChg chg="add del mod">
          <ac:chgData name="Fam. Hellendoorn" userId="b4bafe7f8eb8002b" providerId="LiveId" clId="{8727396D-7550-4222-8A6D-256FCB598F95}" dt="2024-09-14T17:56:43.669" v="1433" actId="478"/>
          <ac:picMkLst>
            <pc:docMk/>
            <pc:sldMk cId="3885060502" sldId="261"/>
            <ac:picMk id="2050" creationId="{9058AB3F-AD38-BC86-E4EB-10CF80FBCC3F}"/>
          </ac:picMkLst>
        </pc:picChg>
        <pc:picChg chg="add del">
          <ac:chgData name="Fam. Hellendoorn" userId="b4bafe7f8eb8002b" providerId="LiveId" clId="{8727396D-7550-4222-8A6D-256FCB598F95}" dt="2024-09-14T17:56:47.240" v="1435" actId="478"/>
          <ac:picMkLst>
            <pc:docMk/>
            <pc:sldMk cId="3885060502" sldId="261"/>
            <ac:picMk id="2052" creationId="{3D15E63D-4222-FCC8-8DA7-FC27F71ABBBD}"/>
          </ac:picMkLst>
        </pc:picChg>
        <pc:picChg chg="add del mod">
          <ac:chgData name="Fam. Hellendoorn" userId="b4bafe7f8eb8002b" providerId="LiveId" clId="{8727396D-7550-4222-8A6D-256FCB598F95}" dt="2024-09-14T18:00:02.307" v="1442" actId="478"/>
          <ac:picMkLst>
            <pc:docMk/>
            <pc:sldMk cId="3885060502" sldId="261"/>
            <ac:picMk id="2054" creationId="{D8020F46-2A6C-778E-9ED2-0D9556DD60EC}"/>
          </ac:picMkLst>
        </pc:picChg>
        <pc:picChg chg="add mod">
          <ac:chgData name="Fam. Hellendoorn" userId="b4bafe7f8eb8002b" providerId="LiveId" clId="{8727396D-7550-4222-8A6D-256FCB598F95}" dt="2024-09-14T18:00:08.935" v="1444" actId="26606"/>
          <ac:picMkLst>
            <pc:docMk/>
            <pc:sldMk cId="3885060502" sldId="261"/>
            <ac:picMk id="2056" creationId="{FA727C15-4F9C-79DE-5F9F-DF889585BF4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B8539C-03C1-427D-B485-2B030F71E63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B93E7CD-08D4-4297-A65B-688F887DC231}">
      <dgm:prSet/>
      <dgm:spPr/>
      <dgm:t>
        <a:bodyPr/>
        <a:lstStyle/>
        <a:p>
          <a:r>
            <a:rPr lang="he-IL" b="0" i="0"/>
            <a:t>אַשְׁרֵי</a:t>
          </a:r>
          <a:r>
            <a:rPr lang="en-US" b="0" i="0"/>
            <a:t> ASJREE</a:t>
          </a:r>
          <a:endParaRPr lang="en-US"/>
        </a:p>
      </dgm:t>
    </dgm:pt>
    <dgm:pt modelId="{675846F8-E941-4115-B3F5-FA805A959D99}" type="parTrans" cxnId="{83B930F8-7EEA-48DB-A078-F0E185713DFA}">
      <dgm:prSet/>
      <dgm:spPr/>
      <dgm:t>
        <a:bodyPr/>
        <a:lstStyle/>
        <a:p>
          <a:endParaRPr lang="en-US"/>
        </a:p>
      </dgm:t>
    </dgm:pt>
    <dgm:pt modelId="{EB5B5742-D90D-4048-8C20-B833C4FE6C60}" type="sibTrans" cxnId="{83B930F8-7EEA-48DB-A078-F0E185713DFA}">
      <dgm:prSet/>
      <dgm:spPr/>
      <dgm:t>
        <a:bodyPr/>
        <a:lstStyle/>
        <a:p>
          <a:endParaRPr lang="en-US"/>
        </a:p>
      </dgm:t>
    </dgm:pt>
    <dgm:pt modelId="{FC1CD417-1A9B-447A-BD69-CFF8AF333402}">
      <dgm:prSet/>
      <dgm:spPr/>
      <dgm:t>
        <a:bodyPr/>
        <a:lstStyle/>
        <a:p>
          <a:pPr algn="ctr"/>
          <a:r>
            <a:rPr lang="en-US" dirty="0"/>
            <a:t>Psalm 1</a:t>
          </a:r>
        </a:p>
      </dgm:t>
    </dgm:pt>
    <dgm:pt modelId="{179F5B85-ED8D-47D4-BA95-A8BAE4C816CB}" type="parTrans" cxnId="{72C730E8-A377-4EA7-B8D4-F8825884666A}">
      <dgm:prSet/>
      <dgm:spPr/>
      <dgm:t>
        <a:bodyPr/>
        <a:lstStyle/>
        <a:p>
          <a:endParaRPr lang="en-US"/>
        </a:p>
      </dgm:t>
    </dgm:pt>
    <dgm:pt modelId="{E5806FF9-91B8-4D6A-941F-6D78E19FCEE9}" type="sibTrans" cxnId="{72C730E8-A377-4EA7-B8D4-F8825884666A}">
      <dgm:prSet/>
      <dgm:spPr/>
      <dgm:t>
        <a:bodyPr/>
        <a:lstStyle/>
        <a:p>
          <a:endParaRPr lang="en-US"/>
        </a:p>
      </dgm:t>
    </dgm:pt>
    <dgm:pt modelId="{49B3EAEB-93F3-4ACA-833B-5879F250FFDE}">
      <dgm:prSet/>
      <dgm:spPr/>
      <dgm:t>
        <a:bodyPr/>
        <a:lstStyle/>
        <a:p>
          <a:pPr algn="ctr"/>
          <a:r>
            <a:rPr lang="en-US" dirty="0"/>
            <a:t>Psalm 2</a:t>
          </a:r>
        </a:p>
      </dgm:t>
    </dgm:pt>
    <dgm:pt modelId="{C61BC48E-DAE3-46AA-8459-03C716003E16}" type="parTrans" cxnId="{9BCABEFD-0A9D-4BBB-8F10-3C1F2BFFAA29}">
      <dgm:prSet/>
      <dgm:spPr/>
      <dgm:t>
        <a:bodyPr/>
        <a:lstStyle/>
        <a:p>
          <a:endParaRPr lang="en-US"/>
        </a:p>
      </dgm:t>
    </dgm:pt>
    <dgm:pt modelId="{D932A48E-3080-4A8E-833B-186BAD4F6E74}" type="sibTrans" cxnId="{9BCABEFD-0A9D-4BBB-8F10-3C1F2BFFAA29}">
      <dgm:prSet/>
      <dgm:spPr/>
      <dgm:t>
        <a:bodyPr/>
        <a:lstStyle/>
        <a:p>
          <a:endParaRPr lang="en-US"/>
        </a:p>
      </dgm:t>
    </dgm:pt>
    <dgm:pt modelId="{9C3F0C53-BB47-4317-9B58-D1CB3A21D2EC}">
      <dgm:prSet/>
      <dgm:spPr/>
      <dgm:t>
        <a:bodyPr/>
        <a:lstStyle/>
        <a:p>
          <a:pPr algn="r"/>
          <a:r>
            <a:rPr lang="he-IL" b="0" i="0" dirty="0"/>
            <a:t>אַשְׁרֵי</a:t>
          </a:r>
          <a:r>
            <a:rPr lang="en-US" b="0" i="0" dirty="0"/>
            <a:t> ASJREE</a:t>
          </a:r>
          <a:endParaRPr lang="en-US" dirty="0"/>
        </a:p>
      </dgm:t>
    </dgm:pt>
    <dgm:pt modelId="{E0176DF9-ABAC-42EE-88F2-330250233BA9}" type="parTrans" cxnId="{64532F77-B75B-4377-AF1D-B67584BFA8F2}">
      <dgm:prSet/>
      <dgm:spPr/>
      <dgm:t>
        <a:bodyPr/>
        <a:lstStyle/>
        <a:p>
          <a:endParaRPr lang="en-US"/>
        </a:p>
      </dgm:t>
    </dgm:pt>
    <dgm:pt modelId="{E0A8EE8C-A88E-40EF-8D36-BE0F4065173C}" type="sibTrans" cxnId="{64532F77-B75B-4377-AF1D-B67584BFA8F2}">
      <dgm:prSet/>
      <dgm:spPr/>
      <dgm:t>
        <a:bodyPr/>
        <a:lstStyle/>
        <a:p>
          <a:endParaRPr lang="en-US"/>
        </a:p>
      </dgm:t>
    </dgm:pt>
    <dgm:pt modelId="{E65FBBFE-2927-442A-A960-659AF563B66B}" type="pres">
      <dgm:prSet presAssocID="{4BB8539C-03C1-427D-B485-2B030F71E63E}" presName="linear" presStyleCnt="0">
        <dgm:presLayoutVars>
          <dgm:animLvl val="lvl"/>
          <dgm:resizeHandles val="exact"/>
        </dgm:presLayoutVars>
      </dgm:prSet>
      <dgm:spPr/>
    </dgm:pt>
    <dgm:pt modelId="{C46080A1-03DD-4EC3-8D91-8C4EB0F6CD10}" type="pres">
      <dgm:prSet presAssocID="{CB93E7CD-08D4-4297-A65B-688F887DC23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7EB2D28-D7CC-413A-911C-56210F84A333}" type="pres">
      <dgm:prSet presAssocID="{EB5B5742-D90D-4048-8C20-B833C4FE6C60}" presName="spacer" presStyleCnt="0"/>
      <dgm:spPr/>
    </dgm:pt>
    <dgm:pt modelId="{412A99E7-D3CD-4C58-BB20-7585F2E94854}" type="pres">
      <dgm:prSet presAssocID="{FC1CD417-1A9B-447A-BD69-CFF8AF33340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A2E1F90-7FC3-4EEC-BF1B-04D4228B8D02}" type="pres">
      <dgm:prSet presAssocID="{E5806FF9-91B8-4D6A-941F-6D78E19FCEE9}" presName="spacer" presStyleCnt="0"/>
      <dgm:spPr/>
    </dgm:pt>
    <dgm:pt modelId="{BB9336EF-B541-49BF-BFFA-59713C3DBDCA}" type="pres">
      <dgm:prSet presAssocID="{49B3EAEB-93F3-4ACA-833B-5879F250FFD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4074637-0973-4DE5-86B6-090B8BAABDA3}" type="pres">
      <dgm:prSet presAssocID="{D932A48E-3080-4A8E-833B-186BAD4F6E74}" presName="spacer" presStyleCnt="0"/>
      <dgm:spPr/>
    </dgm:pt>
    <dgm:pt modelId="{E078C447-943C-492F-9A67-63CFD16C4BF1}" type="pres">
      <dgm:prSet presAssocID="{9C3F0C53-BB47-4317-9B58-D1CB3A21D2E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8A65F20-1EF5-4B35-89E3-44195D250758}" type="presOf" srcId="{CB93E7CD-08D4-4297-A65B-688F887DC231}" destId="{C46080A1-03DD-4EC3-8D91-8C4EB0F6CD10}" srcOrd="0" destOrd="0" presId="urn:microsoft.com/office/officeart/2005/8/layout/vList2"/>
    <dgm:cxn modelId="{64532F77-B75B-4377-AF1D-B67584BFA8F2}" srcId="{4BB8539C-03C1-427D-B485-2B030F71E63E}" destId="{9C3F0C53-BB47-4317-9B58-D1CB3A21D2EC}" srcOrd="3" destOrd="0" parTransId="{E0176DF9-ABAC-42EE-88F2-330250233BA9}" sibTransId="{E0A8EE8C-A88E-40EF-8D36-BE0F4065173C}"/>
    <dgm:cxn modelId="{EEE01D81-3265-4C91-9FBA-A2D52C974586}" type="presOf" srcId="{9C3F0C53-BB47-4317-9B58-D1CB3A21D2EC}" destId="{E078C447-943C-492F-9A67-63CFD16C4BF1}" srcOrd="0" destOrd="0" presId="urn:microsoft.com/office/officeart/2005/8/layout/vList2"/>
    <dgm:cxn modelId="{AF664B86-2908-4CBB-AF8D-DD565AB543F0}" type="presOf" srcId="{49B3EAEB-93F3-4ACA-833B-5879F250FFDE}" destId="{BB9336EF-B541-49BF-BFFA-59713C3DBDCA}" srcOrd="0" destOrd="0" presId="urn:microsoft.com/office/officeart/2005/8/layout/vList2"/>
    <dgm:cxn modelId="{A696CEA5-AFFE-493B-A08E-BC503E78E389}" type="presOf" srcId="{FC1CD417-1A9B-447A-BD69-CFF8AF333402}" destId="{412A99E7-D3CD-4C58-BB20-7585F2E94854}" srcOrd="0" destOrd="0" presId="urn:microsoft.com/office/officeart/2005/8/layout/vList2"/>
    <dgm:cxn modelId="{3D76F9BB-78BD-4961-9DDD-C0A33E27FBCF}" type="presOf" srcId="{4BB8539C-03C1-427D-B485-2B030F71E63E}" destId="{E65FBBFE-2927-442A-A960-659AF563B66B}" srcOrd="0" destOrd="0" presId="urn:microsoft.com/office/officeart/2005/8/layout/vList2"/>
    <dgm:cxn modelId="{72C730E8-A377-4EA7-B8D4-F8825884666A}" srcId="{4BB8539C-03C1-427D-B485-2B030F71E63E}" destId="{FC1CD417-1A9B-447A-BD69-CFF8AF333402}" srcOrd="1" destOrd="0" parTransId="{179F5B85-ED8D-47D4-BA95-A8BAE4C816CB}" sibTransId="{E5806FF9-91B8-4D6A-941F-6D78E19FCEE9}"/>
    <dgm:cxn modelId="{83B930F8-7EEA-48DB-A078-F0E185713DFA}" srcId="{4BB8539C-03C1-427D-B485-2B030F71E63E}" destId="{CB93E7CD-08D4-4297-A65B-688F887DC231}" srcOrd="0" destOrd="0" parTransId="{675846F8-E941-4115-B3F5-FA805A959D99}" sibTransId="{EB5B5742-D90D-4048-8C20-B833C4FE6C60}"/>
    <dgm:cxn modelId="{9BCABEFD-0A9D-4BBB-8F10-3C1F2BFFAA29}" srcId="{4BB8539C-03C1-427D-B485-2B030F71E63E}" destId="{49B3EAEB-93F3-4ACA-833B-5879F250FFDE}" srcOrd="2" destOrd="0" parTransId="{C61BC48E-DAE3-46AA-8459-03C716003E16}" sibTransId="{D932A48E-3080-4A8E-833B-186BAD4F6E74}"/>
    <dgm:cxn modelId="{33C9BAE4-B03D-46C0-BF29-5A552C7391D7}" type="presParOf" srcId="{E65FBBFE-2927-442A-A960-659AF563B66B}" destId="{C46080A1-03DD-4EC3-8D91-8C4EB0F6CD10}" srcOrd="0" destOrd="0" presId="urn:microsoft.com/office/officeart/2005/8/layout/vList2"/>
    <dgm:cxn modelId="{000BE1C0-0B44-4993-89DA-E619989B971C}" type="presParOf" srcId="{E65FBBFE-2927-442A-A960-659AF563B66B}" destId="{A7EB2D28-D7CC-413A-911C-56210F84A333}" srcOrd="1" destOrd="0" presId="urn:microsoft.com/office/officeart/2005/8/layout/vList2"/>
    <dgm:cxn modelId="{9C6502F3-7948-4908-BB6C-DF5F22BF790B}" type="presParOf" srcId="{E65FBBFE-2927-442A-A960-659AF563B66B}" destId="{412A99E7-D3CD-4C58-BB20-7585F2E94854}" srcOrd="2" destOrd="0" presId="urn:microsoft.com/office/officeart/2005/8/layout/vList2"/>
    <dgm:cxn modelId="{071646C6-E2DD-4592-9D13-52DD05236E48}" type="presParOf" srcId="{E65FBBFE-2927-442A-A960-659AF563B66B}" destId="{7A2E1F90-7FC3-4EEC-BF1B-04D4228B8D02}" srcOrd="3" destOrd="0" presId="urn:microsoft.com/office/officeart/2005/8/layout/vList2"/>
    <dgm:cxn modelId="{01C3C4C2-195A-4ED4-875B-AC6C4B413EB6}" type="presParOf" srcId="{E65FBBFE-2927-442A-A960-659AF563B66B}" destId="{BB9336EF-B541-49BF-BFFA-59713C3DBDCA}" srcOrd="4" destOrd="0" presId="urn:microsoft.com/office/officeart/2005/8/layout/vList2"/>
    <dgm:cxn modelId="{E179F312-264E-46B2-A463-A4E4BEE4B9A9}" type="presParOf" srcId="{E65FBBFE-2927-442A-A960-659AF563B66B}" destId="{F4074637-0973-4DE5-86B6-090B8BAABDA3}" srcOrd="5" destOrd="0" presId="urn:microsoft.com/office/officeart/2005/8/layout/vList2"/>
    <dgm:cxn modelId="{68D8E05B-5438-46C7-BDD8-F8548F92B5D8}" type="presParOf" srcId="{E65FBBFE-2927-442A-A960-659AF563B66B}" destId="{E078C447-943C-492F-9A67-63CFD16C4BF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080A1-03DD-4EC3-8D91-8C4EB0F6CD10}">
      <dsp:nvSpPr>
        <dsp:cNvPr id="0" name=""/>
        <dsp:cNvSpPr/>
      </dsp:nvSpPr>
      <dsp:spPr>
        <a:xfrm>
          <a:off x="0" y="15464"/>
          <a:ext cx="6253721" cy="11547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700" b="0" i="0" kern="1200"/>
            <a:t>אַשְׁרֵי</a:t>
          </a:r>
          <a:r>
            <a:rPr lang="en-US" sz="4700" b="0" i="0" kern="1200"/>
            <a:t> ASJREE</a:t>
          </a:r>
          <a:endParaRPr lang="en-US" sz="4700" kern="1200"/>
        </a:p>
      </dsp:txBody>
      <dsp:txXfrm>
        <a:off x="56372" y="71836"/>
        <a:ext cx="6140977" cy="1042046"/>
      </dsp:txXfrm>
    </dsp:sp>
    <dsp:sp modelId="{412A99E7-D3CD-4C58-BB20-7585F2E94854}">
      <dsp:nvSpPr>
        <dsp:cNvPr id="0" name=""/>
        <dsp:cNvSpPr/>
      </dsp:nvSpPr>
      <dsp:spPr>
        <a:xfrm>
          <a:off x="0" y="1305614"/>
          <a:ext cx="6253721" cy="1154790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Psalm 1</a:t>
          </a:r>
        </a:p>
      </dsp:txBody>
      <dsp:txXfrm>
        <a:off x="56372" y="1361986"/>
        <a:ext cx="6140977" cy="1042046"/>
      </dsp:txXfrm>
    </dsp:sp>
    <dsp:sp modelId="{BB9336EF-B541-49BF-BFFA-59713C3DBDCA}">
      <dsp:nvSpPr>
        <dsp:cNvPr id="0" name=""/>
        <dsp:cNvSpPr/>
      </dsp:nvSpPr>
      <dsp:spPr>
        <a:xfrm>
          <a:off x="0" y="2595764"/>
          <a:ext cx="6253721" cy="1154790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Psalm 2</a:t>
          </a:r>
        </a:p>
      </dsp:txBody>
      <dsp:txXfrm>
        <a:off x="56372" y="2652136"/>
        <a:ext cx="6140977" cy="1042046"/>
      </dsp:txXfrm>
    </dsp:sp>
    <dsp:sp modelId="{E078C447-943C-492F-9A67-63CFD16C4BF1}">
      <dsp:nvSpPr>
        <dsp:cNvPr id="0" name=""/>
        <dsp:cNvSpPr/>
      </dsp:nvSpPr>
      <dsp:spPr>
        <a:xfrm>
          <a:off x="0" y="3885915"/>
          <a:ext cx="6253721" cy="115479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700" b="0" i="0" kern="1200" dirty="0"/>
            <a:t>אַשְׁרֵי</a:t>
          </a:r>
          <a:r>
            <a:rPr lang="en-US" sz="4700" b="0" i="0" kern="1200" dirty="0"/>
            <a:t> ASJREE</a:t>
          </a:r>
          <a:endParaRPr lang="en-US" sz="4700" kern="1200" dirty="0"/>
        </a:p>
      </dsp:txBody>
      <dsp:txXfrm>
        <a:off x="56372" y="3942287"/>
        <a:ext cx="6140977" cy="1042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ED2A4-7D55-4085-8EF2-4453AB09ECE6}" type="datetimeFigureOut">
              <a:rPr lang="en-NL" smtClean="0"/>
              <a:t>13/09/2024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CCF00-3C63-40CB-AD19-8D4C0DD144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4489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CCF00-3C63-40CB-AD19-8D4C0DD14409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86097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CCF00-3C63-40CB-AD19-8D4C0DD14409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23049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CCF00-3C63-40CB-AD19-8D4C0DD14409}" type="slidenum">
              <a:rPr lang="en-NL" smtClean="0"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64675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Wijsheidspsalm</a:t>
            </a:r>
            <a:r>
              <a:rPr lang="en-US" dirty="0"/>
              <a:t> </a:t>
            </a:r>
            <a:r>
              <a:rPr lang="en-US" dirty="0" err="1"/>
              <a:t>vgl</a:t>
            </a:r>
            <a:r>
              <a:rPr lang="en-US" dirty="0"/>
              <a:t> </a:t>
            </a:r>
            <a:r>
              <a:rPr lang="en-US" dirty="0" err="1"/>
              <a:t>Spreuken</a:t>
            </a:r>
            <a:endParaRPr lang="en-US" dirty="0"/>
          </a:p>
          <a:p>
            <a:r>
              <a:rPr lang="en-US" dirty="0"/>
              <a:t>Twee </a:t>
            </a:r>
            <a:r>
              <a:rPr lang="en-US" dirty="0" err="1"/>
              <a:t>wegen</a:t>
            </a:r>
            <a:r>
              <a:rPr lang="en-US" dirty="0"/>
              <a:t> – </a:t>
            </a:r>
            <a:r>
              <a:rPr lang="en-US" dirty="0" err="1"/>
              <a:t>kiezen</a:t>
            </a:r>
            <a:endParaRPr lang="en-US" dirty="0"/>
          </a:p>
          <a:p>
            <a:r>
              <a:rPr lang="en-US" dirty="0"/>
              <a:t>Psalm </a:t>
            </a:r>
            <a:r>
              <a:rPr lang="en-US" dirty="0" err="1"/>
              <a:t>begint</a:t>
            </a:r>
            <a:r>
              <a:rPr lang="en-US" dirty="0"/>
              <a:t> met Alef en </a:t>
            </a:r>
            <a:r>
              <a:rPr lang="en-US" dirty="0" err="1"/>
              <a:t>eindigt</a:t>
            </a:r>
            <a:r>
              <a:rPr lang="en-US" dirty="0"/>
              <a:t> met Taw</a:t>
            </a:r>
          </a:p>
          <a:p>
            <a:r>
              <a:rPr lang="en-US" dirty="0"/>
              <a:t>Van </a:t>
            </a:r>
            <a:r>
              <a:rPr lang="en-US" dirty="0" err="1"/>
              <a:t>wandelen</a:t>
            </a:r>
            <a:r>
              <a:rPr lang="en-US" dirty="0"/>
              <a:t> naar staan naar zetten</a:t>
            </a:r>
          </a:p>
          <a:p>
            <a:r>
              <a:rPr lang="en-US" dirty="0" err="1"/>
              <a:t>Daarna</a:t>
            </a:r>
            <a:r>
              <a:rPr lang="en-US" dirty="0"/>
              <a:t> ook </a:t>
            </a:r>
            <a:r>
              <a:rPr lang="en-US" dirty="0" err="1"/>
              <a:t>slapen</a:t>
            </a:r>
            <a:r>
              <a:rPr lang="en-US" dirty="0"/>
              <a:t>, </a:t>
            </a:r>
            <a:r>
              <a:rPr lang="en-US" dirty="0" err="1"/>
              <a:t>dag</a:t>
            </a:r>
            <a:r>
              <a:rPr lang="en-US" dirty="0"/>
              <a:t> en </a:t>
            </a:r>
            <a:r>
              <a:rPr lang="en-US" dirty="0" err="1"/>
              <a:t>nacht</a:t>
            </a:r>
            <a:r>
              <a:rPr lang="en-US" dirty="0"/>
              <a:t>, het hele </a:t>
            </a:r>
            <a:r>
              <a:rPr lang="en-US" dirty="0" err="1"/>
              <a:t>leven</a:t>
            </a:r>
            <a:endParaRPr lang="en-US" dirty="0"/>
          </a:p>
          <a:p>
            <a:r>
              <a:rPr lang="en-US" dirty="0"/>
              <a:t>De wet – een van de </a:t>
            </a:r>
            <a:r>
              <a:rPr lang="en-US" dirty="0" err="1"/>
              <a:t>dingen</a:t>
            </a:r>
            <a:r>
              <a:rPr lang="en-US" dirty="0"/>
              <a:t> om over </a:t>
            </a:r>
            <a:r>
              <a:rPr lang="en-US" dirty="0" err="1"/>
              <a:t>na</a:t>
            </a:r>
            <a:r>
              <a:rPr lang="en-US" dirty="0"/>
              <a:t> te denken. </a:t>
            </a:r>
            <a:r>
              <a:rPr lang="en-US" dirty="0" err="1"/>
              <a:t>Voorbeeld</a:t>
            </a:r>
            <a:r>
              <a:rPr lang="en-US" dirty="0"/>
              <a:t> software update. Software was </a:t>
            </a:r>
            <a:r>
              <a:rPr lang="en-US" dirty="0" err="1"/>
              <a:t>toen</a:t>
            </a:r>
            <a:r>
              <a:rPr lang="en-US" dirty="0"/>
              <a:t>: de wet.</a:t>
            </a:r>
          </a:p>
          <a:p>
            <a:endParaRPr lang="en-US" dirty="0"/>
          </a:p>
          <a:p>
            <a:r>
              <a:rPr lang="en-US" dirty="0" err="1"/>
              <a:t>Verticaal</a:t>
            </a:r>
            <a:r>
              <a:rPr lang="en-US" dirty="0"/>
              <a:t> versus horizontal</a:t>
            </a:r>
          </a:p>
          <a:p>
            <a:r>
              <a:rPr lang="en-US" dirty="0"/>
              <a:t>Alleen versus </a:t>
            </a:r>
            <a:r>
              <a:rPr lang="en-US" dirty="0" err="1"/>
              <a:t>velen</a:t>
            </a:r>
            <a:endParaRPr lang="en-US" dirty="0"/>
          </a:p>
          <a:p>
            <a:r>
              <a:rPr lang="en-US" dirty="0"/>
              <a:t>Het </a:t>
            </a:r>
            <a:r>
              <a:rPr lang="en-US" dirty="0" err="1"/>
              <a:t>resultaat</a:t>
            </a:r>
            <a:r>
              <a:rPr lang="en-US" dirty="0"/>
              <a:t>, andere </a:t>
            </a:r>
            <a:r>
              <a:rPr lang="en-US" dirty="0" err="1"/>
              <a:t>uitkomst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Automatisch</a:t>
            </a:r>
            <a:r>
              <a:rPr lang="en-US" dirty="0"/>
              <a:t>: </a:t>
            </a:r>
            <a:r>
              <a:rPr lang="en-US" dirty="0" err="1"/>
              <a:t>Persoonlijk</a:t>
            </a:r>
            <a:r>
              <a:rPr lang="en-US" dirty="0"/>
              <a:t> </a:t>
            </a:r>
            <a:r>
              <a:rPr lang="en-US" dirty="0" err="1"/>
              <a:t>lezen</a:t>
            </a:r>
            <a:r>
              <a:rPr lang="en-US" dirty="0"/>
              <a:t> </a:t>
            </a:r>
          </a:p>
          <a:p>
            <a:r>
              <a:rPr lang="en-US" dirty="0" err="1"/>
              <a:t>Profetisch</a:t>
            </a:r>
            <a:r>
              <a:rPr lang="en-US" dirty="0"/>
              <a:t> </a:t>
            </a:r>
            <a:r>
              <a:rPr lang="en-US" dirty="0" err="1"/>
              <a:t>lezen</a:t>
            </a:r>
            <a:r>
              <a:rPr lang="en-US" dirty="0"/>
              <a:t>: Israel tov de Volken -&gt; </a:t>
            </a:r>
            <a:r>
              <a:rPr lang="en-US" dirty="0" err="1"/>
              <a:t>zij</a:t>
            </a:r>
            <a:r>
              <a:rPr lang="en-US" dirty="0"/>
              <a:t> </a:t>
            </a:r>
            <a:r>
              <a:rPr lang="en-US" dirty="0" err="1"/>
              <a:t>hadden</a:t>
            </a:r>
            <a:r>
              <a:rPr lang="en-US" dirty="0"/>
              <a:t> de wet gekregen. De </a:t>
            </a:r>
            <a:r>
              <a:rPr lang="en-US" dirty="0" err="1"/>
              <a:t>messias</a:t>
            </a:r>
            <a:r>
              <a:rPr lang="en-US" dirty="0"/>
              <a:t> is de </a:t>
            </a:r>
            <a:r>
              <a:rPr lang="en-US" dirty="0" err="1"/>
              <a:t>rechtvaardige</a:t>
            </a:r>
            <a:r>
              <a:rPr lang="en-US" dirty="0"/>
              <a:t>. </a:t>
            </a:r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CCF00-3C63-40CB-AD19-8D4C0DD14409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11108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Voorbeelden</a:t>
            </a:r>
            <a:r>
              <a:rPr lang="en-US" dirty="0"/>
              <a:t> van chaos in de </a:t>
            </a:r>
            <a:r>
              <a:rPr lang="en-US" dirty="0" err="1"/>
              <a:t>wereld</a:t>
            </a:r>
            <a:r>
              <a:rPr lang="en-US" dirty="0"/>
              <a:t> – Economist 1 </a:t>
            </a:r>
            <a:r>
              <a:rPr lang="en-US" dirty="0" err="1"/>
              <a:t>exemplaar</a:t>
            </a:r>
            <a:endParaRPr lang="en-US" dirty="0"/>
          </a:p>
          <a:p>
            <a:r>
              <a:rPr lang="en-US" dirty="0"/>
              <a:t>Wat </a:t>
            </a:r>
            <a:r>
              <a:rPr lang="en-US" dirty="0" err="1"/>
              <a:t>onderscheidt</a:t>
            </a:r>
            <a:r>
              <a:rPr lang="en-US" dirty="0"/>
              <a:t> mij van </a:t>
            </a:r>
            <a:r>
              <a:rPr lang="en-US" dirty="0" err="1"/>
              <a:t>anderen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 dit </a:t>
            </a:r>
            <a:r>
              <a:rPr lang="en-US" dirty="0" err="1"/>
              <a:t>aan</a:t>
            </a:r>
            <a:r>
              <a:rPr lang="en-US" dirty="0"/>
              <a:t> het hart gaat?</a:t>
            </a:r>
          </a:p>
          <a:p>
            <a:r>
              <a:rPr lang="en-US" dirty="0" err="1"/>
              <a:t>Diepere</a:t>
            </a:r>
            <a:r>
              <a:rPr lang="en-US" dirty="0"/>
              <a:t> </a:t>
            </a:r>
            <a:r>
              <a:rPr lang="en-US" dirty="0" err="1"/>
              <a:t>betekenis</a:t>
            </a:r>
            <a:r>
              <a:rPr lang="en-US" dirty="0"/>
              <a:t> achter de chaos in de </a:t>
            </a:r>
            <a:r>
              <a:rPr lang="en-US" dirty="0" err="1"/>
              <a:t>wereld</a:t>
            </a:r>
            <a:r>
              <a:rPr lang="en-US" dirty="0"/>
              <a:t> – </a:t>
            </a:r>
            <a:r>
              <a:rPr lang="en-US" dirty="0" err="1"/>
              <a:t>opstand</a:t>
            </a:r>
            <a:r>
              <a:rPr lang="en-US" dirty="0"/>
              <a:t> </a:t>
            </a:r>
            <a:r>
              <a:rPr lang="en-US" dirty="0" err="1"/>
              <a:t>tegen</a:t>
            </a:r>
            <a:r>
              <a:rPr lang="en-US" dirty="0"/>
              <a:t> God. </a:t>
            </a:r>
            <a:r>
              <a:rPr lang="en-US" dirty="0" err="1"/>
              <a:t>Theologische</a:t>
            </a:r>
            <a:r>
              <a:rPr lang="en-US" dirty="0"/>
              <a:t> </a:t>
            </a:r>
            <a:r>
              <a:rPr lang="en-US" dirty="0" err="1"/>
              <a:t>boodschap</a:t>
            </a:r>
            <a:r>
              <a:rPr lang="en-US" dirty="0"/>
              <a:t>. </a:t>
            </a:r>
            <a:r>
              <a:rPr lang="en-US" dirty="0" err="1"/>
              <a:t>Bijbel</a:t>
            </a:r>
            <a:r>
              <a:rPr lang="en-US" dirty="0"/>
              <a:t> is </a:t>
            </a:r>
            <a:r>
              <a:rPr lang="en-US" dirty="0" err="1"/>
              <a:t>openbaring</a:t>
            </a:r>
            <a:r>
              <a:rPr lang="en-US" dirty="0"/>
              <a:t>. ‘</a:t>
            </a:r>
            <a:r>
              <a:rPr lang="en-US" dirty="0" err="1"/>
              <a:t>Tegen</a:t>
            </a:r>
            <a:r>
              <a:rPr lang="en-US" dirty="0"/>
              <a:t> de Heer en zijn </a:t>
            </a:r>
            <a:r>
              <a:rPr lang="en-US" dirty="0" err="1"/>
              <a:t>gezalfde</a:t>
            </a:r>
            <a:r>
              <a:rPr lang="en-US" dirty="0"/>
              <a:t>’ </a:t>
            </a:r>
          </a:p>
          <a:p>
            <a:endParaRPr lang="en-US" dirty="0"/>
          </a:p>
          <a:p>
            <a:r>
              <a:rPr lang="en-US" dirty="0" err="1"/>
              <a:t>Persoonlijk</a:t>
            </a:r>
            <a:r>
              <a:rPr lang="en-US" dirty="0"/>
              <a:t> </a:t>
            </a:r>
            <a:r>
              <a:rPr lang="en-US" dirty="0" err="1"/>
              <a:t>lezen</a:t>
            </a:r>
            <a:r>
              <a:rPr lang="en-US" dirty="0"/>
              <a:t>: geen zorgen </a:t>
            </a:r>
            <a:r>
              <a:rPr lang="en-US" dirty="0" err="1"/>
              <a:t>maken</a:t>
            </a:r>
            <a:r>
              <a:rPr lang="en-US" dirty="0"/>
              <a:t> over wat in de </a:t>
            </a:r>
            <a:r>
              <a:rPr lang="en-US" dirty="0" err="1"/>
              <a:t>wereld</a:t>
            </a:r>
            <a:r>
              <a:rPr lang="en-US" dirty="0"/>
              <a:t> </a:t>
            </a:r>
            <a:r>
              <a:rPr lang="en-US" dirty="0" err="1"/>
              <a:t>gebeurt</a:t>
            </a:r>
            <a:r>
              <a:rPr lang="en-US" dirty="0"/>
              <a:t>. Wel </a:t>
            </a:r>
            <a:r>
              <a:rPr lang="en-US" dirty="0" err="1"/>
              <a:t>observeren</a:t>
            </a:r>
            <a:r>
              <a:rPr lang="en-US" dirty="0"/>
              <a:t>.</a:t>
            </a:r>
          </a:p>
          <a:p>
            <a:r>
              <a:rPr lang="en-US" dirty="0"/>
              <a:t>Weten </a:t>
            </a:r>
            <a:r>
              <a:rPr lang="en-US" dirty="0" err="1"/>
              <a:t>dat</a:t>
            </a:r>
            <a:r>
              <a:rPr lang="en-US" dirty="0"/>
              <a:t> God </a:t>
            </a:r>
            <a:r>
              <a:rPr lang="en-US" dirty="0" err="1"/>
              <a:t>erboven</a:t>
            </a:r>
            <a:r>
              <a:rPr lang="en-US" dirty="0"/>
              <a:t> staat en </a:t>
            </a:r>
            <a:r>
              <a:rPr lang="en-US" dirty="0" err="1"/>
              <a:t>dat</a:t>
            </a:r>
            <a:r>
              <a:rPr lang="en-US" dirty="0"/>
              <a:t> het niet </a:t>
            </a:r>
            <a:r>
              <a:rPr lang="en-US" dirty="0" err="1"/>
              <a:t>anders</a:t>
            </a:r>
            <a:r>
              <a:rPr lang="en-US" dirty="0"/>
              <a:t> dan </a:t>
            </a:r>
            <a:r>
              <a:rPr lang="en-US" dirty="0" err="1"/>
              <a:t>verwacht</a:t>
            </a:r>
            <a:r>
              <a:rPr lang="en-US" dirty="0"/>
              <a:t> is. </a:t>
            </a:r>
          </a:p>
          <a:p>
            <a:r>
              <a:rPr lang="en-US" dirty="0"/>
              <a:t>4 </a:t>
            </a:r>
            <a:r>
              <a:rPr lang="en-US" dirty="0" err="1"/>
              <a:t>coupletten</a:t>
            </a:r>
            <a:r>
              <a:rPr lang="en-US" dirty="0"/>
              <a:t> met 4x een </a:t>
            </a:r>
            <a:r>
              <a:rPr lang="en-US" dirty="0" err="1"/>
              <a:t>spreker</a:t>
            </a:r>
            <a:r>
              <a:rPr lang="en-US" dirty="0"/>
              <a:t>:</a:t>
            </a:r>
          </a:p>
          <a:p>
            <a:pPr marL="228600" indent="-228600">
              <a:buAutoNum type="arabicPeriod"/>
            </a:pPr>
            <a:r>
              <a:rPr lang="en-US" dirty="0"/>
              <a:t>De psalmist</a:t>
            </a:r>
          </a:p>
          <a:p>
            <a:pPr marL="228600" indent="-228600">
              <a:buAutoNum type="arabicPeriod"/>
            </a:pPr>
            <a:r>
              <a:rPr lang="en-US" dirty="0"/>
              <a:t>De Heer zelf</a:t>
            </a:r>
          </a:p>
          <a:p>
            <a:pPr marL="228600" indent="-228600">
              <a:buAutoNum type="arabicPeriod"/>
            </a:pPr>
            <a:r>
              <a:rPr lang="en-US" dirty="0"/>
              <a:t>De Zoon, de </a:t>
            </a:r>
            <a:r>
              <a:rPr lang="en-US" dirty="0" err="1"/>
              <a:t>gezalfde</a:t>
            </a:r>
            <a:r>
              <a:rPr lang="en-US" dirty="0"/>
              <a:t> </a:t>
            </a:r>
            <a:r>
              <a:rPr lang="en-US" dirty="0" err="1"/>
              <a:t>spreekt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De psalmist</a:t>
            </a:r>
          </a:p>
          <a:p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Handelingen</a:t>
            </a:r>
            <a:r>
              <a:rPr lang="en-US" dirty="0"/>
              <a:t> staat de </a:t>
            </a:r>
            <a:r>
              <a:rPr lang="en-US" dirty="0" err="1"/>
              <a:t>vervulling</a:t>
            </a:r>
            <a:r>
              <a:rPr lang="en-US" dirty="0"/>
              <a:t>.</a:t>
            </a:r>
          </a:p>
          <a:p>
            <a:r>
              <a:rPr lang="en-US" dirty="0" err="1"/>
              <a:t>Profetisch</a:t>
            </a:r>
            <a:r>
              <a:rPr lang="en-US" dirty="0"/>
              <a:t> </a:t>
            </a:r>
            <a:r>
              <a:rPr lang="en-US" dirty="0" err="1"/>
              <a:t>lezen</a:t>
            </a:r>
            <a:r>
              <a:rPr lang="en-US" dirty="0"/>
              <a:t>: de </a:t>
            </a:r>
            <a:r>
              <a:rPr lang="en-US" dirty="0" err="1"/>
              <a:t>messias</a:t>
            </a:r>
            <a:r>
              <a:rPr lang="en-US" dirty="0"/>
              <a:t> komt. 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CCF00-3C63-40CB-AD19-8D4C0DD14409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51925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Verbanden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de 2 </a:t>
            </a:r>
            <a:r>
              <a:rPr lang="en-US" dirty="0" err="1"/>
              <a:t>psalmen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Goddelozen</a:t>
            </a:r>
            <a:r>
              <a:rPr lang="en-US" dirty="0"/>
              <a:t> versus </a:t>
            </a:r>
            <a:r>
              <a:rPr lang="en-US" dirty="0" err="1"/>
              <a:t>rechtvaardigen</a:t>
            </a:r>
            <a:r>
              <a:rPr lang="en-US" dirty="0"/>
              <a:t>; </a:t>
            </a:r>
            <a:r>
              <a:rPr lang="en-US" dirty="0" err="1"/>
              <a:t>onderscheid</a:t>
            </a:r>
            <a:r>
              <a:rPr lang="en-US" dirty="0"/>
              <a:t> en conflict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Uitkomst</a:t>
            </a:r>
            <a:r>
              <a:rPr lang="en-US" dirty="0"/>
              <a:t> van </a:t>
            </a:r>
            <a:r>
              <a:rPr lang="en-US" dirty="0" err="1"/>
              <a:t>beiden</a:t>
            </a:r>
            <a:r>
              <a:rPr lang="en-US" dirty="0"/>
              <a:t>: </a:t>
            </a:r>
            <a:r>
              <a:rPr lang="en-US" dirty="0" err="1"/>
              <a:t>oordeel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Raad</a:t>
            </a:r>
            <a:r>
              <a:rPr lang="en-US" dirty="0"/>
              <a:t> der </a:t>
            </a:r>
            <a:r>
              <a:rPr lang="en-US" dirty="0" err="1"/>
              <a:t>goddelozen</a:t>
            </a:r>
            <a:r>
              <a:rPr lang="en-US" dirty="0"/>
              <a:t> 2x -&gt; wat </a:t>
            </a:r>
            <a:r>
              <a:rPr lang="en-US" dirty="0" err="1"/>
              <a:t>ik</a:t>
            </a:r>
            <a:r>
              <a:rPr lang="en-US" dirty="0"/>
              <a:t> op </a:t>
            </a:r>
            <a:r>
              <a:rPr lang="en-US" dirty="0" err="1"/>
              <a:t>individueel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doe </a:t>
            </a:r>
            <a:r>
              <a:rPr lang="en-US" dirty="0" err="1"/>
              <a:t>beinvloedt</a:t>
            </a:r>
            <a:r>
              <a:rPr lang="en-US" dirty="0"/>
              <a:t> </a:t>
            </a:r>
            <a:r>
              <a:rPr lang="en-US" dirty="0" err="1"/>
              <a:t>wereldniveau</a:t>
            </a:r>
            <a:endParaRPr lang="en-US" dirty="0"/>
          </a:p>
          <a:p>
            <a:r>
              <a:rPr lang="en-US" dirty="0"/>
              <a:t>- Mensen die </a:t>
            </a:r>
            <a:r>
              <a:rPr lang="en-US" dirty="0" err="1"/>
              <a:t>spotten</a:t>
            </a:r>
            <a:r>
              <a:rPr lang="en-US" dirty="0"/>
              <a:t>, God die spot</a:t>
            </a:r>
          </a:p>
          <a:p>
            <a:r>
              <a:rPr lang="en-US" dirty="0" err="1"/>
              <a:t>Gelukkig</a:t>
            </a:r>
            <a:r>
              <a:rPr lang="en-US" dirty="0"/>
              <a:t> die niet xxx - </a:t>
            </a:r>
            <a:r>
              <a:rPr lang="en-US" dirty="0" err="1"/>
              <a:t>Gelukkig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schuilen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Lijkt</a:t>
            </a:r>
            <a:r>
              <a:rPr lang="en-US" dirty="0"/>
              <a:t> dus </a:t>
            </a:r>
            <a:r>
              <a:rPr lang="en-US" dirty="0" err="1"/>
              <a:t>makkelijk</a:t>
            </a:r>
            <a:r>
              <a:rPr lang="en-US" dirty="0"/>
              <a:t>, van Psalm 1 naar Psalm 2. Wij </a:t>
            </a:r>
            <a:r>
              <a:rPr lang="en-US" dirty="0" err="1"/>
              <a:t>maken</a:t>
            </a:r>
            <a:r>
              <a:rPr lang="en-US" dirty="0"/>
              <a:t> de </a:t>
            </a:r>
            <a:r>
              <a:rPr lang="en-US" dirty="0" err="1"/>
              <a:t>goede</a:t>
            </a:r>
            <a:r>
              <a:rPr lang="en-US" dirty="0"/>
              <a:t> </a:t>
            </a:r>
            <a:r>
              <a:rPr lang="en-US" dirty="0" err="1"/>
              <a:t>keuzes</a:t>
            </a:r>
            <a:r>
              <a:rPr lang="en-US" dirty="0"/>
              <a:t> en God </a:t>
            </a:r>
            <a:r>
              <a:rPr lang="en-US" dirty="0" err="1"/>
              <a:t>zorgt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het dan </a:t>
            </a:r>
            <a:r>
              <a:rPr lang="en-US" dirty="0" err="1"/>
              <a:t>goedkomt</a:t>
            </a:r>
            <a:r>
              <a:rPr lang="en-US" dirty="0"/>
              <a:t>. </a:t>
            </a:r>
            <a:r>
              <a:rPr lang="en-US" dirty="0" err="1"/>
              <a:t>Uiteindeijk</a:t>
            </a:r>
            <a:r>
              <a:rPr lang="en-US" dirty="0"/>
              <a:t> </a:t>
            </a:r>
            <a:r>
              <a:rPr lang="en-US" dirty="0" err="1"/>
              <a:t>vestigt</a:t>
            </a:r>
            <a:r>
              <a:rPr lang="en-US" dirty="0"/>
              <a:t> hij zijn </a:t>
            </a:r>
            <a:r>
              <a:rPr lang="en-US" dirty="0" err="1"/>
              <a:t>koninkrijk</a:t>
            </a:r>
            <a:r>
              <a:rPr lang="en-US" dirty="0"/>
              <a:t> en zijn we </a:t>
            </a:r>
            <a:r>
              <a:rPr lang="en-US" dirty="0" err="1"/>
              <a:t>gelukkig</a:t>
            </a:r>
            <a:r>
              <a:rPr lang="en-US" dirty="0"/>
              <a:t> bij Hem.</a:t>
            </a:r>
          </a:p>
          <a:p>
            <a:r>
              <a:rPr lang="en-US" dirty="0"/>
              <a:t>In de </a:t>
            </a:r>
            <a:r>
              <a:rPr lang="en-US" dirty="0" err="1"/>
              <a:t>praktijk</a:t>
            </a:r>
            <a:r>
              <a:rPr lang="en-US" dirty="0"/>
              <a:t> is van A naar B, van 1 naar 2 niet zo simple.</a:t>
            </a:r>
          </a:p>
          <a:p>
            <a:r>
              <a:rPr lang="en-US" dirty="0" err="1"/>
              <a:t>Orientatie</a:t>
            </a:r>
            <a:r>
              <a:rPr lang="en-US" dirty="0"/>
              <a:t> / </a:t>
            </a:r>
            <a:r>
              <a:rPr lang="en-US" dirty="0" err="1"/>
              <a:t>desorientatie</a:t>
            </a:r>
            <a:r>
              <a:rPr lang="en-US" dirty="0"/>
              <a:t> / </a:t>
            </a:r>
            <a:r>
              <a:rPr lang="en-US" dirty="0" err="1"/>
              <a:t>herorientatie</a:t>
            </a:r>
            <a:r>
              <a:rPr lang="en-US" dirty="0"/>
              <a:t>.</a:t>
            </a:r>
          </a:p>
          <a:p>
            <a:endParaRPr lang="en-US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CCF00-3C63-40CB-AD19-8D4C0DD14409}" type="slidenum">
              <a:rPr lang="en-NL" smtClean="0"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0411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A6FD-CD02-A764-6D1A-ED39DAD84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EFB156-83F1-D049-EAF8-B7310AE2D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728D1-ECAC-AD30-4EC1-99F479794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A950-D5AD-4FFD-8C97-D1155B2A58D4}" type="datetimeFigureOut">
              <a:rPr lang="en-NL" smtClean="0"/>
              <a:t>13/09/2024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8D3B7-8D9D-C916-7BCE-9C1C66DE7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14FD3-ACD5-8E8C-1315-DBA40453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676B-F7FC-436D-88E5-FA4714F7FBD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469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44B7E-3A49-0A66-C927-CEC7BDE7A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E70F05-C468-1231-B544-9C7D9542B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3D19D-B6FE-C519-82ED-C99E4F8DD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A950-D5AD-4FFD-8C97-D1155B2A58D4}" type="datetimeFigureOut">
              <a:rPr lang="en-NL" smtClean="0"/>
              <a:t>13/09/2024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03E03-B648-1305-FAE2-A70CDAF27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690BD-9B26-F52A-9DED-BE52CFB6E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676B-F7FC-436D-88E5-FA4714F7FBD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9122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16775F-74CB-8592-8C0F-78F2FC05D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FCECB0-CF32-8D10-1792-2AB885360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66D42-8D56-E0F3-675E-7B564268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A950-D5AD-4FFD-8C97-D1155B2A58D4}" type="datetimeFigureOut">
              <a:rPr lang="en-NL" smtClean="0"/>
              <a:t>13/09/2024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BFC32-438C-FF65-174B-B00E2B71B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0EE9C-E50C-818B-04F6-108E27DEA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676B-F7FC-436D-88E5-FA4714F7FBD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5971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4E224-8232-801F-83A9-804DD96E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EE034-F214-26D0-0271-656A3B6BD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80595-8C0C-54AE-8ABC-DC96FEF49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A950-D5AD-4FFD-8C97-D1155B2A58D4}" type="datetimeFigureOut">
              <a:rPr lang="en-NL" smtClean="0"/>
              <a:t>13/09/2024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CC4EB-CAA8-CF12-B4C5-A7DE248DC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A6F98-DFA5-0F63-8691-B6664095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676B-F7FC-436D-88E5-FA4714F7FBD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74109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80CB3-7AE5-8325-67E5-1E1E2484C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22E0C-752E-382B-A300-F63512D67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4BDC8-DE9F-753A-297B-B3AA1A7BA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A950-D5AD-4FFD-8C97-D1155B2A58D4}" type="datetimeFigureOut">
              <a:rPr lang="en-NL" smtClean="0"/>
              <a:t>13/09/2024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6BD65-33A3-DD4C-759E-75109FF3C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1752-A98D-5407-684C-255E5839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676B-F7FC-436D-88E5-FA4714F7FBD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0626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8DFF7-9BAB-E031-8E10-98F10F31E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53A78-9728-919A-753D-351491B6FA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782AA-9E5E-257C-D3A0-78EE4A695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15D26-1F3B-BD74-E999-3CDBA625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A950-D5AD-4FFD-8C97-D1155B2A58D4}" type="datetimeFigureOut">
              <a:rPr lang="en-NL" smtClean="0"/>
              <a:t>13/09/2024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38A92-FC39-2710-2A83-AD8428FBD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3DAF1-290E-24FE-E1C5-9510E5D6E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676B-F7FC-436D-88E5-FA4714F7FBD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561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2AFA3-86B5-05B7-F6CC-4AABBAC1E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794B7-9F17-6375-FEED-730FE0E4D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9D661-9D4E-0C8F-32F8-5E214171B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A12B82-FA67-EE5E-BD47-C33F653522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821F27-BD64-78BF-8709-7731546859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D4B668-1B81-7A08-EC0A-07F29C546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A950-D5AD-4FFD-8C97-D1155B2A58D4}" type="datetimeFigureOut">
              <a:rPr lang="en-NL" smtClean="0"/>
              <a:t>13/09/2024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2AFB3C-1EB7-D64B-7594-DE2BA3A2D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B8AAB5-0420-7975-9370-46180BC0F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676B-F7FC-436D-88E5-FA4714F7FBD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7814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3BF3-0483-301D-E1CE-A1BA19EDD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ACABCD-AF85-FDE4-8D12-4AC6C0A3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A950-D5AD-4FFD-8C97-D1155B2A58D4}" type="datetimeFigureOut">
              <a:rPr lang="en-NL" smtClean="0"/>
              <a:t>13/09/2024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5A9359-907E-3D8A-3869-25B14886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9B9BE-F66F-95EB-B78E-D6E0550B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676B-F7FC-436D-88E5-FA4714F7FBD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58356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5F2502-AEB2-8FD0-B203-7D68754E6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A950-D5AD-4FFD-8C97-D1155B2A58D4}" type="datetimeFigureOut">
              <a:rPr lang="en-NL" smtClean="0"/>
              <a:t>13/09/2024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07BA-1D0A-82C3-8CA2-2F25DC566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36108-7978-AC8B-FC21-A586F5027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676B-F7FC-436D-88E5-FA4714F7FBD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7989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D3E60-0612-2624-C4F5-4B5FB0D5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7E61A-C154-5D02-EEC9-7C3E15755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96D37-3636-A663-FE34-821E80DD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8856E-6D82-59BF-0C34-62E78DFEE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A950-D5AD-4FFD-8C97-D1155B2A58D4}" type="datetimeFigureOut">
              <a:rPr lang="en-NL" smtClean="0"/>
              <a:t>13/09/2024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4BB35-8F71-B7C8-9E41-2DAF2E26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4A375-384C-B09B-061D-9B9F190FC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676B-F7FC-436D-88E5-FA4714F7FBD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5030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4A349-6136-DBC5-180E-AA006FCD5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29E26F-6501-BF4C-8C07-0ACDC60F0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399EE-221F-CC9D-3003-EF9538B8F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FD337-0829-62E4-B21E-7B5580CB0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A950-D5AD-4FFD-8C97-D1155B2A58D4}" type="datetimeFigureOut">
              <a:rPr lang="en-NL" smtClean="0"/>
              <a:t>13/09/2024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368F6-4F29-82E7-7849-E3CA72349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4BC5C-0B73-69BC-FF0E-D7EE49D0E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676B-F7FC-436D-88E5-FA4714F7FBD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5924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E16BA7-98EC-3F82-3499-CAF163937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FECBD-835C-9D12-2765-4203DD28E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B5FC5-5F57-9A17-14B8-AF5AF2B16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80A950-D5AD-4FFD-8C97-D1155B2A58D4}" type="datetimeFigureOut">
              <a:rPr lang="en-NL" smtClean="0"/>
              <a:t>13/09/2024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D4795-C162-5A88-6BF7-B8B6B5AA24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4CE9D-42A8-01EF-A7AD-676DBA4D3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FE676B-F7FC-436D-88E5-FA4714F7FBD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9764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4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9" name="Picture 8" descr="A person holding a globe&#10;&#10;Description automatically generated">
            <a:extLst>
              <a:ext uri="{FF2B5EF4-FFF2-40B4-BE49-F238E27FC236}">
                <a16:creationId xmlns:a16="http://schemas.microsoft.com/office/drawing/2014/main" id="{382F3A1E-9E5A-CF27-D9D2-CC341E364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9" r="-1" b="701"/>
          <a:stretch/>
        </p:blipFill>
        <p:spPr>
          <a:xfrm>
            <a:off x="-1219" y="-9"/>
            <a:ext cx="12191695" cy="685800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87718" y="1278965"/>
            <a:ext cx="4592444" cy="426719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49080" y="1374588"/>
            <a:ext cx="4315593" cy="408790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987224" y="1122042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A6A4E-7F78-BD79-A555-B70717C0B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332" y="1872171"/>
            <a:ext cx="3954144" cy="2049234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Psalm 1 en 2</a:t>
            </a:r>
            <a:endParaRPr lang="en-NL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C2262-F9EF-1E7A-C193-72B7FC2AA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9652" y="4058563"/>
            <a:ext cx="2929408" cy="678633"/>
          </a:xfrm>
        </p:spPr>
        <p:txBody>
          <a:bodyPr anchor="t">
            <a:normAutofit/>
          </a:bodyPr>
          <a:lstStyle/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Langebrug 15 september 2024</a:t>
            </a:r>
            <a:endParaRPr lang="en-NL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289228A-771B-48F6-B5DF-7A63EA324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081120" y="3758637"/>
            <a:ext cx="2685902" cy="247174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1D5EF21-94C4-481A-BD01-3D29FB305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845430" y="3616324"/>
            <a:ext cx="3051507" cy="2756367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B980901-8348-441D-BC47-AAB8C55E2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8973" y="2325120"/>
            <a:ext cx="2537979" cy="2944580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A5160F0-6244-48E8-9E71-1F51EA90C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25813" y="485983"/>
            <a:ext cx="2843929" cy="2556327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513D8C9-24E7-4F31-8B40-E3AF6235D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35614" y="2499229"/>
            <a:ext cx="2323437" cy="2595038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BDFF5CA-602C-465F-8BC3-59C996302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087359" y="357050"/>
            <a:ext cx="3172430" cy="288713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 descr="A tree reflected in a pond">
            <a:extLst>
              <a:ext uri="{FF2B5EF4-FFF2-40B4-BE49-F238E27FC236}">
                <a16:creationId xmlns:a16="http://schemas.microsoft.com/office/drawing/2014/main" id="{15223E3B-5C6D-7C37-9E57-0D4118BFB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7" r="1" b="25200"/>
          <a:stretch/>
        </p:blipFill>
        <p:spPr>
          <a:xfrm>
            <a:off x="6359783" y="579726"/>
            <a:ext cx="2603820" cy="2350093"/>
          </a:xfrm>
          <a:custGeom>
            <a:avLst/>
            <a:gdLst/>
            <a:ahLst/>
            <a:cxnLst/>
            <a:rect l="l" t="t" r="r" b="b"/>
            <a:pathLst>
              <a:path w="2442835" h="2236365">
                <a:moveTo>
                  <a:pt x="1178694" y="0"/>
                </a:moveTo>
                <a:cubicBezTo>
                  <a:pt x="1426542" y="0"/>
                  <a:pt x="1608393" y="124353"/>
                  <a:pt x="1857551" y="314024"/>
                </a:cubicBezTo>
                <a:cubicBezTo>
                  <a:pt x="1885386" y="335216"/>
                  <a:pt x="1913222" y="356156"/>
                  <a:pt x="1940168" y="376379"/>
                </a:cubicBezTo>
                <a:cubicBezTo>
                  <a:pt x="2086213" y="486125"/>
                  <a:pt x="2224133" y="589796"/>
                  <a:pt x="2315923" y="702353"/>
                </a:cubicBezTo>
                <a:cubicBezTo>
                  <a:pt x="2403676" y="809955"/>
                  <a:pt x="2442835" y="917915"/>
                  <a:pt x="2442835" y="1052431"/>
                </a:cubicBezTo>
                <a:cubicBezTo>
                  <a:pt x="2442835" y="1389589"/>
                  <a:pt x="2341663" y="1692735"/>
                  <a:pt x="2157925" y="1906050"/>
                </a:cubicBezTo>
                <a:cubicBezTo>
                  <a:pt x="2068023" y="2010385"/>
                  <a:pt x="1960192" y="2091482"/>
                  <a:pt x="1837422" y="2147045"/>
                </a:cubicBezTo>
                <a:cubicBezTo>
                  <a:pt x="1706420" y="2206285"/>
                  <a:pt x="1558592" y="2236365"/>
                  <a:pt x="1397973" y="2236365"/>
                </a:cubicBezTo>
                <a:cubicBezTo>
                  <a:pt x="1227656" y="2236365"/>
                  <a:pt x="1055033" y="2204038"/>
                  <a:pt x="885082" y="2140253"/>
                </a:cubicBezTo>
                <a:cubicBezTo>
                  <a:pt x="719588" y="2078255"/>
                  <a:pt x="562062" y="1986944"/>
                  <a:pt x="429436" y="1876226"/>
                </a:cubicBezTo>
                <a:cubicBezTo>
                  <a:pt x="294504" y="1763618"/>
                  <a:pt x="188455" y="1635487"/>
                  <a:pt x="114279" y="1495506"/>
                </a:cubicBezTo>
                <a:cubicBezTo>
                  <a:pt x="38477" y="1352411"/>
                  <a:pt x="0" y="1203340"/>
                  <a:pt x="0" y="1052431"/>
                </a:cubicBezTo>
                <a:cubicBezTo>
                  <a:pt x="0" y="900449"/>
                  <a:pt x="61386" y="811692"/>
                  <a:pt x="189137" y="641019"/>
                </a:cubicBezTo>
                <a:cubicBezTo>
                  <a:pt x="219961" y="599856"/>
                  <a:pt x="251833" y="557266"/>
                  <a:pt x="284438" y="510435"/>
                </a:cubicBezTo>
                <a:cubicBezTo>
                  <a:pt x="533598" y="152646"/>
                  <a:pt x="801051" y="0"/>
                  <a:pt x="1178694" y="0"/>
                </a:cubicBezTo>
                <a:close/>
              </a:path>
            </a:pathLst>
          </a:custGeom>
        </p:spPr>
      </p:pic>
      <p:pic>
        <p:nvPicPr>
          <p:cNvPr id="11" name="Picture 10" descr="A planet on fire&#10;&#10;Description automatically generated">
            <a:extLst>
              <a:ext uri="{FF2B5EF4-FFF2-40B4-BE49-F238E27FC236}">
                <a16:creationId xmlns:a16="http://schemas.microsoft.com/office/drawing/2014/main" id="{4D3CFEC1-2CFA-AAD0-B046-183BDBF8C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6" r="6175" b="4"/>
          <a:stretch/>
        </p:blipFill>
        <p:spPr>
          <a:xfrm>
            <a:off x="6305271" y="3765168"/>
            <a:ext cx="2272677" cy="2404194"/>
          </a:xfrm>
          <a:custGeom>
            <a:avLst/>
            <a:gdLst/>
            <a:ahLst/>
            <a:cxnLst/>
            <a:rect l="l" t="t" r="r" b="b"/>
            <a:pathLst>
              <a:path w="2162369" h="2349722">
                <a:moveTo>
                  <a:pt x="1017608" y="0"/>
                </a:moveTo>
                <a:cubicBezTo>
                  <a:pt x="1343611" y="0"/>
                  <a:pt x="1636726" y="97316"/>
                  <a:pt x="1842983" y="274051"/>
                </a:cubicBezTo>
                <a:cubicBezTo>
                  <a:pt x="1943865" y="360525"/>
                  <a:pt x="2022280" y="464246"/>
                  <a:pt x="2076004" y="582337"/>
                </a:cubicBezTo>
                <a:cubicBezTo>
                  <a:pt x="2133284" y="708345"/>
                  <a:pt x="2162369" y="850538"/>
                  <a:pt x="2162369" y="1005035"/>
                </a:cubicBezTo>
                <a:cubicBezTo>
                  <a:pt x="2162369" y="1168860"/>
                  <a:pt x="2131110" y="1334903"/>
                  <a:pt x="2069437" y="1498376"/>
                </a:cubicBezTo>
                <a:cubicBezTo>
                  <a:pt x="2009489" y="1657562"/>
                  <a:pt x="1921200" y="1809084"/>
                  <a:pt x="1814146" y="1936654"/>
                </a:cubicBezTo>
                <a:cubicBezTo>
                  <a:pt x="1705264" y="2066444"/>
                  <a:pt x="1581372" y="2168450"/>
                  <a:pt x="1446023" y="2239799"/>
                </a:cubicBezTo>
                <a:cubicBezTo>
                  <a:pt x="1307663" y="2312711"/>
                  <a:pt x="1163523" y="2349722"/>
                  <a:pt x="1017608" y="2349722"/>
                </a:cubicBezTo>
                <a:cubicBezTo>
                  <a:pt x="870655" y="2349722"/>
                  <a:pt x="784834" y="2290675"/>
                  <a:pt x="619809" y="2167794"/>
                </a:cubicBezTo>
                <a:cubicBezTo>
                  <a:pt x="580008" y="2138146"/>
                  <a:pt x="538826" y="2107488"/>
                  <a:pt x="493546" y="2076126"/>
                </a:cubicBezTo>
                <a:cubicBezTo>
                  <a:pt x="147595" y="1836463"/>
                  <a:pt x="0" y="1579204"/>
                  <a:pt x="0" y="1215956"/>
                </a:cubicBezTo>
                <a:cubicBezTo>
                  <a:pt x="0" y="977555"/>
                  <a:pt x="120238" y="802636"/>
                  <a:pt x="303632" y="562975"/>
                </a:cubicBezTo>
                <a:cubicBezTo>
                  <a:pt x="324124" y="536201"/>
                  <a:pt x="344370" y="509426"/>
                  <a:pt x="363924" y="483507"/>
                </a:cubicBezTo>
                <a:cubicBezTo>
                  <a:pt x="470040" y="343029"/>
                  <a:pt x="570281" y="210366"/>
                  <a:pt x="679113" y="122074"/>
                </a:cubicBezTo>
                <a:cubicBezTo>
                  <a:pt x="783155" y="37666"/>
                  <a:pt x="887542" y="0"/>
                  <a:pt x="1017608" y="0"/>
                </a:cubicBezTo>
                <a:close/>
              </a:path>
            </a:pathLst>
          </a:custGeom>
        </p:spPr>
      </p:pic>
      <p:pic>
        <p:nvPicPr>
          <p:cNvPr id="5" name="Picture 4" descr="A person in a white robe sitting in a circle of people&#10;&#10;Description automatically generated">
            <a:extLst>
              <a:ext uri="{FF2B5EF4-FFF2-40B4-BE49-F238E27FC236}">
                <a16:creationId xmlns:a16="http://schemas.microsoft.com/office/drawing/2014/main" id="{9E2DFD26-05B9-ECD0-890B-0ADCE8ACFE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" r="2" b="2"/>
          <a:stretch/>
        </p:blipFill>
        <p:spPr>
          <a:xfrm>
            <a:off x="9237306" y="2600139"/>
            <a:ext cx="2075470" cy="2331477"/>
          </a:xfrm>
          <a:custGeom>
            <a:avLst/>
            <a:gdLst/>
            <a:ahLst/>
            <a:cxnLst/>
            <a:rect l="l" t="t" r="r" b="b"/>
            <a:pathLst>
              <a:path w="2032624" h="2270234">
                <a:moveTo>
                  <a:pt x="1042023" y="1394"/>
                </a:moveTo>
                <a:cubicBezTo>
                  <a:pt x="1116189" y="4748"/>
                  <a:pt x="1192106" y="14167"/>
                  <a:pt x="1268930" y="29755"/>
                </a:cubicBezTo>
                <a:cubicBezTo>
                  <a:pt x="1391535" y="54633"/>
                  <a:pt x="1483561" y="110372"/>
                  <a:pt x="1567353" y="210433"/>
                </a:cubicBezTo>
                <a:cubicBezTo>
                  <a:pt x="1655005" y="315100"/>
                  <a:pt x="1727050" y="460263"/>
                  <a:pt x="1803312" y="613972"/>
                </a:cubicBezTo>
                <a:cubicBezTo>
                  <a:pt x="1817359" y="642327"/>
                  <a:pt x="1831914" y="671628"/>
                  <a:pt x="1846700" y="700973"/>
                </a:cubicBezTo>
                <a:cubicBezTo>
                  <a:pt x="1979027" y="963656"/>
                  <a:pt x="2062774" y="1152776"/>
                  <a:pt x="2022440" y="1379185"/>
                </a:cubicBezTo>
                <a:cubicBezTo>
                  <a:pt x="1960984" y="1724161"/>
                  <a:pt x="1778332" y="1940248"/>
                  <a:pt x="1411680" y="2101685"/>
                </a:cubicBezTo>
                <a:cubicBezTo>
                  <a:pt x="1363691" y="2122808"/>
                  <a:pt x="1319685" y="2144048"/>
                  <a:pt x="1277151" y="2164592"/>
                </a:cubicBezTo>
                <a:cubicBezTo>
                  <a:pt x="1100803" y="2249728"/>
                  <a:pt x="1009916" y="2289389"/>
                  <a:pt x="871393" y="2261281"/>
                </a:cubicBezTo>
                <a:cubicBezTo>
                  <a:pt x="733849" y="2233372"/>
                  <a:pt x="604240" y="2170653"/>
                  <a:pt x="486153" y="2074943"/>
                </a:cubicBezTo>
                <a:cubicBezTo>
                  <a:pt x="370639" y="1981296"/>
                  <a:pt x="271112" y="1860724"/>
                  <a:pt x="190435" y="1716637"/>
                </a:cubicBezTo>
                <a:cubicBezTo>
                  <a:pt x="111106" y="1575007"/>
                  <a:pt x="53516" y="1414221"/>
                  <a:pt x="23940" y="1251577"/>
                </a:cubicBezTo>
                <a:cubicBezTo>
                  <a:pt x="-6539" y="1084530"/>
                  <a:pt x="-7912" y="920860"/>
                  <a:pt x="19805" y="765277"/>
                </a:cubicBezTo>
                <a:cubicBezTo>
                  <a:pt x="45944" y="618551"/>
                  <a:pt x="97417" y="489074"/>
                  <a:pt x="172729" y="380360"/>
                </a:cubicBezTo>
                <a:cubicBezTo>
                  <a:pt x="243351" y="278485"/>
                  <a:pt x="334814" y="194980"/>
                  <a:pt x="444540" y="132150"/>
                </a:cubicBezTo>
                <a:cubicBezTo>
                  <a:pt x="612784" y="35855"/>
                  <a:pt x="819525" y="-8668"/>
                  <a:pt x="1042023" y="13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652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5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Freeform: Shape 2067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6" name="Picture 8" descr="310+ Point A To Point B Vector Stock Illustrations, Royalty-Free Vector  Graphics &amp; Clip Art - iStock | Map vector">
            <a:extLst>
              <a:ext uri="{FF2B5EF4-FFF2-40B4-BE49-F238E27FC236}">
                <a16:creationId xmlns:a16="http://schemas.microsoft.com/office/drawing/2014/main" id="{FA727C15-4F9C-79DE-5F9F-DF889585B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5988" y="1289713"/>
            <a:ext cx="4489098" cy="407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06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42B3BA-54BD-9BFC-E805-CF1E09F80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n-US" sz="4800" dirty="0"/>
              <a:t>Twee </a:t>
            </a:r>
            <a:r>
              <a:rPr lang="en-US" sz="4800" dirty="0" err="1"/>
              <a:t>beloftes</a:t>
            </a:r>
            <a:r>
              <a:rPr lang="en-US" sz="4800" dirty="0"/>
              <a:t> van </a:t>
            </a:r>
            <a:r>
              <a:rPr lang="en-US" sz="4800" i="1" dirty="0" err="1"/>
              <a:t>geluk</a:t>
            </a:r>
            <a:endParaRPr lang="en-NL" sz="4800" i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0A1432-5701-B7B8-1E27-C7B039022C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110871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4058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4D86B6-3BC2-77EA-0711-A40B166D5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6" y="2753264"/>
            <a:ext cx="4267200" cy="13514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Psalm 1: </a:t>
            </a:r>
            <a:b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de </a:t>
            </a:r>
            <a:r>
              <a:rPr lang="en-US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rechtvaardige</a:t>
            </a: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en de </a:t>
            </a:r>
            <a:r>
              <a:rPr lang="en-US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goddeloze</a:t>
            </a:r>
            <a:endParaRPr lang="en-US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 descr="A tree reflected in a pond&#10;&#10;Description automatically generated">
            <a:extLst>
              <a:ext uri="{FF2B5EF4-FFF2-40B4-BE49-F238E27FC236}">
                <a16:creationId xmlns:a16="http://schemas.microsoft.com/office/drawing/2014/main" id="{AB3E948C-0126-2B90-3182-726493C542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6" r="13718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" name="Content Placeholder 9" descr="A person pouring grain from a metal pan&#10;&#10;Description automatically generated with medium confidence">
            <a:extLst>
              <a:ext uri="{FF2B5EF4-FFF2-40B4-BE49-F238E27FC236}">
                <a16:creationId xmlns:a16="http://schemas.microsoft.com/office/drawing/2014/main" id="{96FC2333-D400-078B-CA47-59C53BDBE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5" r="17925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01970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erson holding a globe&#10;&#10;Description automatically generated">
            <a:extLst>
              <a:ext uri="{FF2B5EF4-FFF2-40B4-BE49-F238E27FC236}">
                <a16:creationId xmlns:a16="http://schemas.microsoft.com/office/drawing/2014/main" id="{EC3FA623-F169-FA21-7CF4-DAB564456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8" r="-1" b="-1"/>
          <a:stretch/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58A484-2910-E5D0-C682-BEBA9328E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Psalm 2:</a:t>
            </a:r>
            <a:br>
              <a:rPr lang="en-US" sz="1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wereldchaos</a:t>
            </a:r>
            <a:br>
              <a:rPr lang="en-US" sz="1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 wereldvrede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AFBA8DC-F3BB-B80C-85B9-EC8677684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71507" y="5669430"/>
            <a:ext cx="3291839" cy="8304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Wie heeft het laatste woord?</a:t>
            </a:r>
          </a:p>
        </p:txBody>
      </p:sp>
      <p:pic>
        <p:nvPicPr>
          <p:cNvPr id="6" name="Content Placeholder 5" descr="A planet on fire&#10;&#10;Description automatically generated">
            <a:extLst>
              <a:ext uri="{FF2B5EF4-FFF2-40B4-BE49-F238E27FC236}">
                <a16:creationId xmlns:a16="http://schemas.microsoft.com/office/drawing/2014/main" id="{79E761B9-6239-E6E2-C53C-7A1B90E5CD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0" r="14394" b="-1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09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308350-DC89-49D1-3466-C41281178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Leven </a:t>
            </a:r>
            <a:r>
              <a:rPr lang="en-US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tussen</a:t>
            </a: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Psalm 1 en Psalm 2</a:t>
            </a:r>
          </a:p>
        </p:txBody>
      </p:sp>
      <p:pic>
        <p:nvPicPr>
          <p:cNvPr id="6" name="Content Placeholder 5" descr="A tree reflected in a pond">
            <a:extLst>
              <a:ext uri="{FF2B5EF4-FFF2-40B4-BE49-F238E27FC236}">
                <a16:creationId xmlns:a16="http://schemas.microsoft.com/office/drawing/2014/main" id="{F8D11513-F0A0-F6D8-AAF9-EF317DBF7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6" r="13718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8" name="Content Placeholder 7" descr="A person in a white robe sitting in a circle of people&#10;&#10;Description automatically generated">
            <a:extLst>
              <a:ext uri="{FF2B5EF4-FFF2-40B4-BE49-F238E27FC236}">
                <a16:creationId xmlns:a16="http://schemas.microsoft.com/office/drawing/2014/main" id="{10AA2F8E-B474-CF4C-8EDB-BC5FBC749C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3" r="11690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  <p:pic>
        <p:nvPicPr>
          <p:cNvPr id="14" name="Graphic 13" descr="Confused person with solid fill">
            <a:extLst>
              <a:ext uri="{FF2B5EF4-FFF2-40B4-BE49-F238E27FC236}">
                <a16:creationId xmlns:a16="http://schemas.microsoft.com/office/drawing/2014/main" id="{8703C043-E6FF-DC5B-2FD4-8AA3B5E6A4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95491" y="3721451"/>
            <a:ext cx="914400" cy="914400"/>
          </a:xfrm>
          <a:prstGeom prst="rect">
            <a:avLst/>
          </a:prstGeom>
        </p:spPr>
      </p:pic>
      <p:pic>
        <p:nvPicPr>
          <p:cNvPr id="18" name="Graphic 17" descr="Lost with solid fill">
            <a:extLst>
              <a:ext uri="{FF2B5EF4-FFF2-40B4-BE49-F238E27FC236}">
                <a16:creationId xmlns:a16="http://schemas.microsoft.com/office/drawing/2014/main" id="{D3CE9989-E4E6-4E41-FFD5-715C1B59F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66901" y="3721451"/>
            <a:ext cx="914400" cy="914400"/>
          </a:xfrm>
          <a:prstGeom prst="rect">
            <a:avLst/>
          </a:prstGeom>
        </p:spPr>
      </p:pic>
      <p:pic>
        <p:nvPicPr>
          <p:cNvPr id="20" name="Graphic 19" descr="Road with solid fill">
            <a:extLst>
              <a:ext uri="{FF2B5EF4-FFF2-40B4-BE49-F238E27FC236}">
                <a16:creationId xmlns:a16="http://schemas.microsoft.com/office/drawing/2014/main" id="{AE04DC1B-EC8E-7633-53F2-830F1E6826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34356" y="2281926"/>
            <a:ext cx="914400" cy="914400"/>
          </a:xfrm>
          <a:prstGeom prst="rect">
            <a:avLst/>
          </a:prstGeom>
        </p:spPr>
      </p:pic>
      <p:pic>
        <p:nvPicPr>
          <p:cNvPr id="22" name="Graphic 21" descr="Yoga with solid fill">
            <a:extLst>
              <a:ext uri="{FF2B5EF4-FFF2-40B4-BE49-F238E27FC236}">
                <a16:creationId xmlns:a16="http://schemas.microsoft.com/office/drawing/2014/main" id="{61F1E914-442E-0BC1-40F2-7890056DF5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54161" y="2281926"/>
            <a:ext cx="914400" cy="914400"/>
          </a:xfrm>
          <a:prstGeom prst="rect">
            <a:avLst/>
          </a:prstGeom>
        </p:spPr>
      </p:pic>
      <p:pic>
        <p:nvPicPr>
          <p:cNvPr id="23" name="Graphic 22" descr="Confused person with solid fill">
            <a:extLst>
              <a:ext uri="{FF2B5EF4-FFF2-40B4-BE49-F238E27FC236}">
                <a16:creationId xmlns:a16="http://schemas.microsoft.com/office/drawing/2014/main" id="{6A1A35C9-40D2-F51A-09AD-10D24A715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49226" y="5160976"/>
            <a:ext cx="914400" cy="914400"/>
          </a:xfrm>
          <a:prstGeom prst="rect">
            <a:avLst/>
          </a:prstGeom>
        </p:spPr>
      </p:pic>
      <p:pic>
        <p:nvPicPr>
          <p:cNvPr id="24" name="Graphic 23" descr="Lost with solid fill">
            <a:extLst>
              <a:ext uri="{FF2B5EF4-FFF2-40B4-BE49-F238E27FC236}">
                <a16:creationId xmlns:a16="http://schemas.microsoft.com/office/drawing/2014/main" id="{270AF7B1-396C-7FE4-4F3E-EE69CAD5BB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20636" y="5160976"/>
            <a:ext cx="914400" cy="914400"/>
          </a:xfrm>
          <a:prstGeom prst="rect">
            <a:avLst/>
          </a:prstGeom>
        </p:spPr>
      </p:pic>
      <p:pic>
        <p:nvPicPr>
          <p:cNvPr id="25" name="Graphic 24" descr="Road with solid fill">
            <a:extLst>
              <a:ext uri="{FF2B5EF4-FFF2-40B4-BE49-F238E27FC236}">
                <a16:creationId xmlns:a16="http://schemas.microsoft.com/office/drawing/2014/main" id="{C106CD67-630D-555A-C2C7-9D31B48C78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30819" y="5160976"/>
            <a:ext cx="914400" cy="914400"/>
          </a:xfrm>
          <a:prstGeom prst="rect">
            <a:avLst/>
          </a:prstGeom>
        </p:spPr>
      </p:pic>
      <p:pic>
        <p:nvPicPr>
          <p:cNvPr id="26" name="Graphic 25" descr="Yoga with solid fill">
            <a:extLst>
              <a:ext uri="{FF2B5EF4-FFF2-40B4-BE49-F238E27FC236}">
                <a16:creationId xmlns:a16="http://schemas.microsoft.com/office/drawing/2014/main" id="{77B7595F-06E6-58C4-CCE4-4166BB1294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50624" y="5160976"/>
            <a:ext cx="914400" cy="9144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D332AED-0E4B-36EA-FD0B-B5B2A839FEE8}"/>
              </a:ext>
            </a:extLst>
          </p:cNvPr>
          <p:cNvCxnSpPr/>
          <p:nvPr/>
        </p:nvCxnSpPr>
        <p:spPr>
          <a:xfrm>
            <a:off x="3849226" y="3525864"/>
            <a:ext cx="4457866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64C51D4-4C17-22A8-999B-421135832E53}"/>
              </a:ext>
            </a:extLst>
          </p:cNvPr>
          <p:cNvCxnSpPr/>
          <p:nvPr/>
        </p:nvCxnSpPr>
        <p:spPr>
          <a:xfrm>
            <a:off x="3859221" y="4937436"/>
            <a:ext cx="4457866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190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367</Words>
  <Application>Microsoft Office PowerPoint</Application>
  <PresentationFormat>Widescreen</PresentationFormat>
  <Paragraphs>57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Meiryo</vt:lpstr>
      <vt:lpstr>Aptos</vt:lpstr>
      <vt:lpstr>Aptos Display</vt:lpstr>
      <vt:lpstr>Arial</vt:lpstr>
      <vt:lpstr>Office Theme</vt:lpstr>
      <vt:lpstr>Psalm 1 en 2</vt:lpstr>
      <vt:lpstr>PowerPoint Presentation</vt:lpstr>
      <vt:lpstr>Twee beloftes van geluk</vt:lpstr>
      <vt:lpstr>Psalm 1:  de rechtvaardige en de goddeloze</vt:lpstr>
      <vt:lpstr>Psalm 2: wereldchaos of wereldvrede</vt:lpstr>
      <vt:lpstr>Leven tussen Psalm 1 en Psalm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Fam. Hellendoorn</dc:creator>
  <cp:lastModifiedBy>Fam. Hellendoorn</cp:lastModifiedBy>
  <cp:revision>1</cp:revision>
  <dcterms:created xsi:type="dcterms:W3CDTF">2024-09-13T17:12:20Z</dcterms:created>
  <dcterms:modified xsi:type="dcterms:W3CDTF">2024-09-14T18:16:30Z</dcterms:modified>
</cp:coreProperties>
</file>