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Libre Baskerville" panose="02000000000000000000" pitchFamily="2" charset="0"/>
      <p:regular r:id="rId17"/>
      <p:bold r:id="rId18"/>
      <p:italic r:id="rId19"/>
    </p:embeddedFont>
    <p:embeddedFont>
      <p:font typeface="Montserrat" pitchFamily="2" charset="0"/>
      <p:regular r:id="rId20"/>
      <p:bold r:id="rId21"/>
      <p:italic r:id="rId22"/>
      <p:boldItalic r:id="rId23"/>
    </p:embeddedFont>
    <p:embeddedFont>
      <p:font typeface="Montserrat Bold" pitchFamily="2"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6" d="100"/>
          <a:sy n="86" d="100"/>
        </p:scale>
        <p:origin x="4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5.sv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5729" r="-5729"/>
            </a:stretch>
          </a:blipFill>
        </p:spPr>
      </p:sp>
      <p:sp>
        <p:nvSpPr>
          <p:cNvPr id="3" name="Freeform 3"/>
          <p:cNvSpPr/>
          <p:nvPr/>
        </p:nvSpPr>
        <p:spPr>
          <a:xfrm>
            <a:off x="406244" y="406244"/>
            <a:ext cx="1244912" cy="1244912"/>
          </a:xfrm>
          <a:custGeom>
            <a:avLst/>
            <a:gdLst/>
            <a:ahLst/>
            <a:cxnLst/>
            <a:rect l="l" t="t" r="r" b="b"/>
            <a:pathLst>
              <a:path w="1244912" h="1244912">
                <a:moveTo>
                  <a:pt x="0" y="0"/>
                </a:moveTo>
                <a:lnTo>
                  <a:pt x="1244912" y="0"/>
                </a:lnTo>
                <a:lnTo>
                  <a:pt x="1244912" y="1244912"/>
                </a:lnTo>
                <a:lnTo>
                  <a:pt x="0" y="1244912"/>
                </a:lnTo>
                <a:lnTo>
                  <a:pt x="0" y="0"/>
                </a:lnTo>
                <a:close/>
              </a:path>
            </a:pathLst>
          </a:custGeom>
          <a:blipFill>
            <a:blip r:embed="rId3"/>
            <a:stretch>
              <a:fillRect/>
            </a:stretch>
          </a:blipFill>
        </p:spPr>
      </p:sp>
      <p:sp>
        <p:nvSpPr>
          <p:cNvPr id="4" name="TextBox 4"/>
          <p:cNvSpPr txBox="1"/>
          <p:nvPr/>
        </p:nvSpPr>
        <p:spPr>
          <a:xfrm>
            <a:off x="1028700" y="3227705"/>
            <a:ext cx="16230600" cy="3631564"/>
          </a:xfrm>
          <a:prstGeom prst="rect">
            <a:avLst/>
          </a:prstGeom>
        </p:spPr>
        <p:txBody>
          <a:bodyPr lIns="0" tIns="0" rIns="0" bIns="0" rtlCol="0" anchor="t">
            <a:spAutoFit/>
          </a:bodyPr>
          <a:lstStyle/>
          <a:p>
            <a:pPr algn="ctr">
              <a:lnSpc>
                <a:spcPts val="14560"/>
              </a:lnSpc>
            </a:pPr>
            <a:r>
              <a:rPr lang="en-US" sz="10400">
                <a:solidFill>
                  <a:srgbClr val="FFF4D5"/>
                </a:solidFill>
                <a:latin typeface="Libre Baskerville"/>
              </a:rPr>
              <a:t>Bidden in de aanwezigheid van God</a:t>
            </a:r>
          </a:p>
        </p:txBody>
      </p:sp>
      <p:sp>
        <p:nvSpPr>
          <p:cNvPr id="5" name="TextBox 5"/>
          <p:cNvSpPr txBox="1"/>
          <p:nvPr/>
        </p:nvSpPr>
        <p:spPr>
          <a:xfrm>
            <a:off x="3094579" y="7285334"/>
            <a:ext cx="12098842" cy="967105"/>
          </a:xfrm>
          <a:prstGeom prst="rect">
            <a:avLst/>
          </a:prstGeom>
        </p:spPr>
        <p:txBody>
          <a:bodyPr lIns="0" tIns="0" rIns="0" bIns="0" rtlCol="0" anchor="t">
            <a:spAutoFit/>
          </a:bodyPr>
          <a:lstStyle/>
          <a:p>
            <a:pPr algn="ctr">
              <a:lnSpc>
                <a:spcPts val="3919"/>
              </a:lnSpc>
            </a:pPr>
            <a:r>
              <a:rPr lang="en-US" sz="2799" dirty="0">
                <a:solidFill>
                  <a:srgbClr val="FFF4D5"/>
                </a:solidFill>
                <a:latin typeface="Montserrat"/>
              </a:rPr>
              <a:t>CHRISTELIJKE GEMEENTE LANGEBRUG LEIDEN</a:t>
            </a:r>
          </a:p>
          <a:p>
            <a:pPr algn="ctr">
              <a:lnSpc>
                <a:spcPts val="3919"/>
              </a:lnSpc>
            </a:pPr>
            <a:r>
              <a:rPr lang="en-US" sz="2799" dirty="0">
                <a:solidFill>
                  <a:srgbClr val="FFF4D5"/>
                </a:solidFill>
                <a:latin typeface="Montserrat"/>
              </a:rPr>
              <a:t>16 JUNI 2024</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73C03"/>
        </a:solidFill>
        <a:effectLst/>
      </p:bgPr>
    </p:bg>
    <p:spTree>
      <p:nvGrpSpPr>
        <p:cNvPr id="1" name=""/>
        <p:cNvGrpSpPr/>
        <p:nvPr/>
      </p:nvGrpSpPr>
      <p:grpSpPr>
        <a:xfrm>
          <a:off x="0" y="0"/>
          <a:ext cx="0" cy="0"/>
          <a:chOff x="0" y="0"/>
          <a:chExt cx="0" cy="0"/>
        </a:xfrm>
      </p:grpSpPr>
      <p:sp>
        <p:nvSpPr>
          <p:cNvPr id="2" name="Freeform 2"/>
          <p:cNvSpPr/>
          <p:nvPr/>
        </p:nvSpPr>
        <p:spPr>
          <a:xfrm rot="-5400000">
            <a:off x="2641244" y="-316847"/>
            <a:ext cx="10563933" cy="10643761"/>
          </a:xfrm>
          <a:custGeom>
            <a:avLst/>
            <a:gdLst/>
            <a:ahLst/>
            <a:cxnLst/>
            <a:rect l="l" t="t" r="r" b="b"/>
            <a:pathLst>
              <a:path w="10563933" h="10643761">
                <a:moveTo>
                  <a:pt x="0" y="0"/>
                </a:moveTo>
                <a:lnTo>
                  <a:pt x="10563933" y="0"/>
                </a:lnTo>
                <a:lnTo>
                  <a:pt x="10563933" y="10643761"/>
                </a:lnTo>
                <a:lnTo>
                  <a:pt x="0" y="10643761"/>
                </a:lnTo>
                <a:lnTo>
                  <a:pt x="0" y="0"/>
                </a:lnTo>
                <a:close/>
              </a:path>
            </a:pathLst>
          </a:custGeom>
          <a:blipFill>
            <a:blip r:embed="rId2">
              <a:alphaModFix amt="60000"/>
            </a:blip>
            <a:stretch>
              <a:fillRect/>
            </a:stretch>
          </a:blipFill>
        </p:spPr>
      </p:sp>
      <p:grpSp>
        <p:nvGrpSpPr>
          <p:cNvPr id="3" name="Group 3"/>
          <p:cNvGrpSpPr/>
          <p:nvPr/>
        </p:nvGrpSpPr>
        <p:grpSpPr>
          <a:xfrm>
            <a:off x="0" y="0"/>
            <a:ext cx="3396793" cy="10287000"/>
            <a:chOff x="0" y="0"/>
            <a:chExt cx="894629" cy="2709333"/>
          </a:xfrm>
        </p:grpSpPr>
        <p:sp>
          <p:nvSpPr>
            <p:cNvPr id="4" name="Freeform 4"/>
            <p:cNvSpPr/>
            <p:nvPr/>
          </p:nvSpPr>
          <p:spPr>
            <a:xfrm>
              <a:off x="0" y="0"/>
              <a:ext cx="894629" cy="2709333"/>
            </a:xfrm>
            <a:custGeom>
              <a:avLst/>
              <a:gdLst/>
              <a:ahLst/>
              <a:cxnLst/>
              <a:rect l="l" t="t" r="r" b="b"/>
              <a:pathLst>
                <a:path w="894629" h="2709333">
                  <a:moveTo>
                    <a:pt x="0" y="0"/>
                  </a:moveTo>
                  <a:lnTo>
                    <a:pt x="894629" y="0"/>
                  </a:lnTo>
                  <a:lnTo>
                    <a:pt x="894629" y="2709333"/>
                  </a:lnTo>
                  <a:lnTo>
                    <a:pt x="0" y="2709333"/>
                  </a:lnTo>
                  <a:close/>
                </a:path>
              </a:pathLst>
            </a:custGeom>
            <a:solidFill>
              <a:srgbClr val="FFF4D5"/>
            </a:solidFill>
          </p:spPr>
        </p:sp>
        <p:sp>
          <p:nvSpPr>
            <p:cNvPr id="5" name="TextBox 5"/>
            <p:cNvSpPr txBox="1"/>
            <p:nvPr/>
          </p:nvSpPr>
          <p:spPr>
            <a:xfrm>
              <a:off x="0" y="-38100"/>
              <a:ext cx="894629" cy="2747433"/>
            </a:xfrm>
            <a:prstGeom prst="rect">
              <a:avLst/>
            </a:prstGeom>
          </p:spPr>
          <p:txBody>
            <a:bodyPr lIns="50800" tIns="50800" rIns="50800" bIns="50800" rtlCol="0" anchor="ctr"/>
            <a:lstStyle/>
            <a:p>
              <a:pPr algn="ctr">
                <a:lnSpc>
                  <a:spcPts val="2659"/>
                </a:lnSpc>
                <a:spcBef>
                  <a:spcPct val="0"/>
                </a:spcBef>
              </a:pPr>
              <a:endParaRPr/>
            </a:p>
          </p:txBody>
        </p:sp>
      </p:grpSp>
      <p:sp>
        <p:nvSpPr>
          <p:cNvPr id="6" name="AutoShape 6"/>
          <p:cNvSpPr/>
          <p:nvPr/>
        </p:nvSpPr>
        <p:spPr>
          <a:xfrm>
            <a:off x="0" y="740781"/>
            <a:ext cx="17590423" cy="0"/>
          </a:xfrm>
          <a:prstGeom prst="line">
            <a:avLst/>
          </a:prstGeom>
          <a:ln w="9525" cap="flat">
            <a:solidFill>
              <a:srgbClr val="FFF4D5"/>
            </a:solidFill>
            <a:prstDash val="solid"/>
            <a:headEnd type="none" w="sm" len="sm"/>
            <a:tailEnd type="none" w="sm" len="sm"/>
          </a:ln>
        </p:spPr>
      </p:sp>
      <p:sp>
        <p:nvSpPr>
          <p:cNvPr id="7" name="Freeform 7"/>
          <p:cNvSpPr/>
          <p:nvPr/>
        </p:nvSpPr>
        <p:spPr>
          <a:xfrm>
            <a:off x="-1049802" y="0"/>
            <a:ext cx="5792112" cy="10287000"/>
          </a:xfrm>
          <a:custGeom>
            <a:avLst/>
            <a:gdLst/>
            <a:ahLst/>
            <a:cxnLst/>
            <a:rect l="l" t="t" r="r" b="b"/>
            <a:pathLst>
              <a:path w="5792112" h="10287000">
                <a:moveTo>
                  <a:pt x="0" y="0"/>
                </a:moveTo>
                <a:lnTo>
                  <a:pt x="5792112" y="0"/>
                </a:lnTo>
                <a:lnTo>
                  <a:pt x="5792112" y="10287000"/>
                </a:lnTo>
                <a:lnTo>
                  <a:pt x="0" y="10287000"/>
                </a:lnTo>
                <a:lnTo>
                  <a:pt x="0" y="0"/>
                </a:lnTo>
                <a:close/>
              </a:path>
            </a:pathLst>
          </a:custGeom>
          <a:blipFill>
            <a:blip r:embed="rId3">
              <a:alphaModFix amt="51000"/>
            </a:blip>
            <a:stretch>
              <a:fillRect l="-99174" r="-116565"/>
            </a:stretch>
          </a:blipFill>
        </p:spPr>
      </p:sp>
      <p:sp>
        <p:nvSpPr>
          <p:cNvPr id="8" name="Freeform 8"/>
          <p:cNvSpPr/>
          <p:nvPr/>
        </p:nvSpPr>
        <p:spPr>
          <a:xfrm>
            <a:off x="13957840" y="6457068"/>
            <a:ext cx="1079467" cy="838059"/>
          </a:xfrm>
          <a:custGeom>
            <a:avLst/>
            <a:gdLst/>
            <a:ahLst/>
            <a:cxnLst/>
            <a:rect l="l" t="t" r="r" b="b"/>
            <a:pathLst>
              <a:path w="1079467" h="838059">
                <a:moveTo>
                  <a:pt x="0" y="0"/>
                </a:moveTo>
                <a:lnTo>
                  <a:pt x="1079467" y="0"/>
                </a:lnTo>
                <a:lnTo>
                  <a:pt x="1079467" y="838060"/>
                </a:lnTo>
                <a:lnTo>
                  <a:pt x="0" y="8380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7923210" y="2045620"/>
            <a:ext cx="8445783" cy="1061086"/>
          </a:xfrm>
          <a:prstGeom prst="rect">
            <a:avLst/>
          </a:prstGeom>
        </p:spPr>
        <p:txBody>
          <a:bodyPr lIns="0" tIns="0" rIns="0" bIns="0" rtlCol="0" anchor="t">
            <a:spAutoFit/>
          </a:bodyPr>
          <a:lstStyle/>
          <a:p>
            <a:pPr algn="l">
              <a:lnSpc>
                <a:spcPts val="7920"/>
              </a:lnSpc>
            </a:pPr>
            <a:r>
              <a:rPr lang="en-US" sz="8000">
                <a:solidFill>
                  <a:srgbClr val="FFF4D5"/>
                </a:solidFill>
                <a:latin typeface="Libre Baskerville"/>
              </a:rPr>
              <a:t>Numeri 6:24-26</a:t>
            </a:r>
          </a:p>
        </p:txBody>
      </p:sp>
      <p:sp>
        <p:nvSpPr>
          <p:cNvPr id="10" name="TextBox 10"/>
          <p:cNvSpPr txBox="1"/>
          <p:nvPr/>
        </p:nvSpPr>
        <p:spPr>
          <a:xfrm>
            <a:off x="7923210" y="3334702"/>
            <a:ext cx="9336090" cy="3541396"/>
          </a:xfrm>
          <a:prstGeom prst="rect">
            <a:avLst/>
          </a:prstGeom>
        </p:spPr>
        <p:txBody>
          <a:bodyPr lIns="0" tIns="0" rIns="0" bIns="0" rtlCol="0" anchor="t">
            <a:spAutoFit/>
          </a:bodyPr>
          <a:lstStyle/>
          <a:p>
            <a:pPr algn="l">
              <a:lnSpc>
                <a:spcPts val="5639"/>
              </a:lnSpc>
            </a:pPr>
            <a:r>
              <a:rPr lang="en-US" sz="3999">
                <a:solidFill>
                  <a:srgbClr val="FFDAAB"/>
                </a:solidFill>
                <a:latin typeface="Montserrat"/>
              </a:rPr>
              <a:t>De HEERE zegene u en behoede u!</a:t>
            </a:r>
          </a:p>
          <a:p>
            <a:pPr algn="l">
              <a:lnSpc>
                <a:spcPts val="5639"/>
              </a:lnSpc>
            </a:pPr>
            <a:r>
              <a:rPr lang="en-US" sz="3999">
                <a:solidFill>
                  <a:srgbClr val="FFDAAB"/>
                </a:solidFill>
                <a:latin typeface="Montserrat"/>
              </a:rPr>
              <a:t>De HEERE doe Zijn aangezicht over u lichten en zij u genadig!</a:t>
            </a:r>
          </a:p>
          <a:p>
            <a:pPr algn="l">
              <a:lnSpc>
                <a:spcPts val="5639"/>
              </a:lnSpc>
            </a:pPr>
            <a:r>
              <a:rPr lang="en-US" sz="3999">
                <a:solidFill>
                  <a:srgbClr val="FFDAAB"/>
                </a:solidFill>
                <a:latin typeface="Montserrat"/>
              </a:rPr>
              <a:t>De HEERE verheffe ZIJN aangezicht over u en geve u vrede!</a:t>
            </a:r>
          </a:p>
        </p:txBody>
      </p:sp>
      <p:sp>
        <p:nvSpPr>
          <p:cNvPr id="11" name="TextBox 11"/>
          <p:cNvSpPr txBox="1"/>
          <p:nvPr/>
        </p:nvSpPr>
        <p:spPr>
          <a:xfrm>
            <a:off x="17364589" y="394642"/>
            <a:ext cx="548568" cy="265557"/>
          </a:xfrm>
          <a:prstGeom prst="rect">
            <a:avLst/>
          </a:prstGeom>
        </p:spPr>
        <p:txBody>
          <a:bodyPr lIns="0" tIns="0" rIns="0" bIns="0" rtlCol="0" anchor="t">
            <a:spAutoFit/>
          </a:bodyPr>
          <a:lstStyle/>
          <a:p>
            <a:pPr algn="l">
              <a:lnSpc>
                <a:spcPts val="2079"/>
              </a:lnSpc>
            </a:pPr>
            <a:r>
              <a:rPr lang="en-US" sz="2100">
                <a:solidFill>
                  <a:srgbClr val="BFF1E9"/>
                </a:solidFill>
                <a:latin typeface="Montserrat Bold"/>
              </a:rPr>
              <a:t>08</a:t>
            </a:r>
          </a:p>
        </p:txBody>
      </p:sp>
      <p:sp>
        <p:nvSpPr>
          <p:cNvPr id="12" name="TextBox 12"/>
          <p:cNvSpPr txBox="1"/>
          <p:nvPr/>
        </p:nvSpPr>
        <p:spPr>
          <a:xfrm>
            <a:off x="13082623" y="394642"/>
            <a:ext cx="3909369" cy="265557"/>
          </a:xfrm>
          <a:prstGeom prst="rect">
            <a:avLst/>
          </a:prstGeom>
        </p:spPr>
        <p:txBody>
          <a:bodyPr lIns="0" tIns="0" rIns="0" bIns="0" rtlCol="0" anchor="t">
            <a:spAutoFit/>
          </a:bodyPr>
          <a:lstStyle/>
          <a:p>
            <a:pPr algn="r">
              <a:lnSpc>
                <a:spcPts val="2079"/>
              </a:lnSpc>
            </a:pPr>
            <a:r>
              <a:rPr lang="en-US" sz="2100">
                <a:solidFill>
                  <a:srgbClr val="BFF1E9"/>
                </a:solidFill>
                <a:latin typeface="Montserrat"/>
              </a:rPr>
              <a:t>10000reasons.nl</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3C03"/>
        </a:solidFill>
        <a:effectLst/>
      </p:bgPr>
    </p:bg>
    <p:spTree>
      <p:nvGrpSpPr>
        <p:cNvPr id="1" name=""/>
        <p:cNvGrpSpPr/>
        <p:nvPr/>
      </p:nvGrpSpPr>
      <p:grpSpPr>
        <a:xfrm>
          <a:off x="0" y="0"/>
          <a:ext cx="0" cy="0"/>
          <a:chOff x="0" y="0"/>
          <a:chExt cx="0" cy="0"/>
        </a:xfrm>
      </p:grpSpPr>
      <p:sp>
        <p:nvSpPr>
          <p:cNvPr id="2" name="AutoShape 2"/>
          <p:cNvSpPr/>
          <p:nvPr/>
        </p:nvSpPr>
        <p:spPr>
          <a:xfrm>
            <a:off x="0" y="740781"/>
            <a:ext cx="17590423" cy="0"/>
          </a:xfrm>
          <a:prstGeom prst="line">
            <a:avLst/>
          </a:prstGeom>
          <a:ln w="9525" cap="flat">
            <a:solidFill>
              <a:srgbClr val="FFF4D5"/>
            </a:solidFill>
            <a:prstDash val="solid"/>
            <a:headEnd type="none" w="sm" len="sm"/>
            <a:tailEnd type="none" w="sm" len="sm"/>
          </a:ln>
        </p:spPr>
      </p:sp>
      <p:sp>
        <p:nvSpPr>
          <p:cNvPr id="3" name="Freeform 3"/>
          <p:cNvSpPr/>
          <p:nvPr/>
        </p:nvSpPr>
        <p:spPr>
          <a:xfrm>
            <a:off x="10354832" y="3655087"/>
            <a:ext cx="493739" cy="493739"/>
          </a:xfrm>
          <a:custGeom>
            <a:avLst/>
            <a:gdLst/>
            <a:ahLst/>
            <a:cxnLst/>
            <a:rect l="l" t="t" r="r" b="b"/>
            <a:pathLst>
              <a:path w="493739" h="493739">
                <a:moveTo>
                  <a:pt x="0" y="0"/>
                </a:moveTo>
                <a:lnTo>
                  <a:pt x="493739" y="0"/>
                </a:lnTo>
                <a:lnTo>
                  <a:pt x="493739" y="493739"/>
                </a:lnTo>
                <a:lnTo>
                  <a:pt x="0" y="4937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0337540" y="4466852"/>
            <a:ext cx="577156" cy="480483"/>
          </a:xfrm>
          <a:custGeom>
            <a:avLst/>
            <a:gdLst/>
            <a:ahLst/>
            <a:cxnLst/>
            <a:rect l="l" t="t" r="r" b="b"/>
            <a:pathLst>
              <a:path w="577156" h="480483">
                <a:moveTo>
                  <a:pt x="0" y="0"/>
                </a:moveTo>
                <a:lnTo>
                  <a:pt x="577156" y="0"/>
                </a:lnTo>
                <a:lnTo>
                  <a:pt x="577156" y="480482"/>
                </a:lnTo>
                <a:lnTo>
                  <a:pt x="0" y="4804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452383" y="2579337"/>
            <a:ext cx="347469" cy="493739"/>
          </a:xfrm>
          <a:custGeom>
            <a:avLst/>
            <a:gdLst/>
            <a:ahLst/>
            <a:cxnLst/>
            <a:rect l="l" t="t" r="r" b="b"/>
            <a:pathLst>
              <a:path w="347469" h="493739">
                <a:moveTo>
                  <a:pt x="0" y="0"/>
                </a:moveTo>
                <a:lnTo>
                  <a:pt x="347469" y="0"/>
                </a:lnTo>
                <a:lnTo>
                  <a:pt x="347469" y="493739"/>
                </a:lnTo>
                <a:lnTo>
                  <a:pt x="0" y="4937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0384186" y="1507139"/>
            <a:ext cx="483864" cy="493739"/>
          </a:xfrm>
          <a:custGeom>
            <a:avLst/>
            <a:gdLst/>
            <a:ahLst/>
            <a:cxnLst/>
            <a:rect l="l" t="t" r="r" b="b"/>
            <a:pathLst>
              <a:path w="483864" h="493739">
                <a:moveTo>
                  <a:pt x="0" y="0"/>
                </a:moveTo>
                <a:lnTo>
                  <a:pt x="483864" y="0"/>
                </a:lnTo>
                <a:lnTo>
                  <a:pt x="483864" y="493739"/>
                </a:lnTo>
                <a:lnTo>
                  <a:pt x="0" y="4937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1028700" y="1028700"/>
            <a:ext cx="8209179" cy="8229600"/>
          </a:xfrm>
          <a:custGeom>
            <a:avLst/>
            <a:gdLst/>
            <a:ahLst/>
            <a:cxnLst/>
            <a:rect l="l" t="t" r="r" b="b"/>
            <a:pathLst>
              <a:path w="8209179" h="8229600">
                <a:moveTo>
                  <a:pt x="0" y="0"/>
                </a:moveTo>
                <a:lnTo>
                  <a:pt x="8209179" y="0"/>
                </a:lnTo>
                <a:lnTo>
                  <a:pt x="8209179" y="8229600"/>
                </a:lnTo>
                <a:lnTo>
                  <a:pt x="0" y="8229600"/>
                </a:lnTo>
                <a:lnTo>
                  <a:pt x="0" y="0"/>
                </a:lnTo>
                <a:close/>
              </a:path>
            </a:pathLst>
          </a:custGeom>
          <a:blipFill>
            <a:blip r:embed="rId10"/>
            <a:stretch>
              <a:fillRect/>
            </a:stretch>
          </a:blipFill>
        </p:spPr>
      </p:sp>
      <p:sp>
        <p:nvSpPr>
          <p:cNvPr id="8" name="TextBox 8"/>
          <p:cNvSpPr txBox="1"/>
          <p:nvPr/>
        </p:nvSpPr>
        <p:spPr>
          <a:xfrm>
            <a:off x="11060352" y="7230912"/>
            <a:ext cx="5065193" cy="384811"/>
          </a:xfrm>
          <a:prstGeom prst="rect">
            <a:avLst/>
          </a:prstGeom>
        </p:spPr>
        <p:txBody>
          <a:bodyPr lIns="0" tIns="0" rIns="0" bIns="0" rtlCol="0" anchor="t">
            <a:spAutoFit/>
          </a:bodyPr>
          <a:lstStyle/>
          <a:p>
            <a:pPr algn="l">
              <a:lnSpc>
                <a:spcPts val="2970"/>
              </a:lnSpc>
            </a:pPr>
            <a:r>
              <a:rPr lang="en-US" sz="3000">
                <a:solidFill>
                  <a:srgbClr val="FFF4D5"/>
                </a:solidFill>
                <a:latin typeface="Montserrat"/>
              </a:rPr>
              <a:t>RSINcode: 866156100</a:t>
            </a:r>
          </a:p>
        </p:txBody>
      </p:sp>
      <p:sp>
        <p:nvSpPr>
          <p:cNvPr id="9" name="TextBox 9"/>
          <p:cNvSpPr txBox="1"/>
          <p:nvPr/>
        </p:nvSpPr>
        <p:spPr>
          <a:xfrm>
            <a:off x="11102962" y="3494604"/>
            <a:ext cx="6156338" cy="709930"/>
          </a:xfrm>
          <a:prstGeom prst="rect">
            <a:avLst/>
          </a:prstGeom>
        </p:spPr>
        <p:txBody>
          <a:bodyPr lIns="0" tIns="0" rIns="0" bIns="0" rtlCol="0" anchor="t">
            <a:spAutoFit/>
          </a:bodyPr>
          <a:lstStyle/>
          <a:p>
            <a:pPr algn="l">
              <a:lnSpc>
                <a:spcPts val="5959"/>
              </a:lnSpc>
            </a:pPr>
            <a:r>
              <a:rPr lang="en-US" sz="3999">
                <a:solidFill>
                  <a:srgbClr val="FFF4D5"/>
                </a:solidFill>
                <a:latin typeface="Montserrat"/>
              </a:rPr>
              <a:t>www.10000reasons.nl</a:t>
            </a:r>
          </a:p>
        </p:txBody>
      </p:sp>
      <p:sp>
        <p:nvSpPr>
          <p:cNvPr id="10" name="TextBox 10"/>
          <p:cNvSpPr txBox="1"/>
          <p:nvPr/>
        </p:nvSpPr>
        <p:spPr>
          <a:xfrm>
            <a:off x="11102962" y="4303484"/>
            <a:ext cx="5692934" cy="709930"/>
          </a:xfrm>
          <a:prstGeom prst="rect">
            <a:avLst/>
          </a:prstGeom>
        </p:spPr>
        <p:txBody>
          <a:bodyPr lIns="0" tIns="0" rIns="0" bIns="0" rtlCol="0" anchor="t">
            <a:spAutoFit/>
          </a:bodyPr>
          <a:lstStyle/>
          <a:p>
            <a:pPr algn="l">
              <a:lnSpc>
                <a:spcPts val="5959"/>
              </a:lnSpc>
            </a:pPr>
            <a:r>
              <a:rPr lang="en-US" sz="3999">
                <a:solidFill>
                  <a:srgbClr val="FFF4D5"/>
                </a:solidFill>
                <a:latin typeface="Montserrat"/>
              </a:rPr>
              <a:t>info@10000reasons.nl</a:t>
            </a:r>
          </a:p>
        </p:txBody>
      </p:sp>
      <p:sp>
        <p:nvSpPr>
          <p:cNvPr id="11" name="TextBox 11"/>
          <p:cNvSpPr txBox="1"/>
          <p:nvPr/>
        </p:nvSpPr>
        <p:spPr>
          <a:xfrm>
            <a:off x="11060352" y="2247086"/>
            <a:ext cx="6063662" cy="1177290"/>
          </a:xfrm>
          <a:prstGeom prst="rect">
            <a:avLst/>
          </a:prstGeom>
        </p:spPr>
        <p:txBody>
          <a:bodyPr lIns="0" tIns="0" rIns="0" bIns="0" rtlCol="0" anchor="t">
            <a:spAutoFit/>
          </a:bodyPr>
          <a:lstStyle/>
          <a:p>
            <a:pPr algn="l">
              <a:lnSpc>
                <a:spcPts val="4679"/>
              </a:lnSpc>
            </a:pPr>
            <a:r>
              <a:rPr lang="en-US" sz="3999">
                <a:solidFill>
                  <a:srgbClr val="FFF4D5"/>
                </a:solidFill>
                <a:latin typeface="Montserrat"/>
              </a:rPr>
              <a:t>Ottenkampweg 20</a:t>
            </a:r>
          </a:p>
          <a:p>
            <a:pPr algn="l">
              <a:lnSpc>
                <a:spcPts val="4679"/>
              </a:lnSpc>
            </a:pPr>
            <a:r>
              <a:rPr lang="en-US" sz="3999">
                <a:solidFill>
                  <a:srgbClr val="FFF4D5"/>
                </a:solidFill>
                <a:latin typeface="Montserrat"/>
              </a:rPr>
              <a:t>Keijenborg</a:t>
            </a:r>
          </a:p>
        </p:txBody>
      </p:sp>
      <p:sp>
        <p:nvSpPr>
          <p:cNvPr id="12" name="TextBox 12"/>
          <p:cNvSpPr txBox="1"/>
          <p:nvPr/>
        </p:nvSpPr>
        <p:spPr>
          <a:xfrm>
            <a:off x="11060352" y="1346656"/>
            <a:ext cx="5692934" cy="709930"/>
          </a:xfrm>
          <a:prstGeom prst="rect">
            <a:avLst/>
          </a:prstGeom>
        </p:spPr>
        <p:txBody>
          <a:bodyPr lIns="0" tIns="0" rIns="0" bIns="0" rtlCol="0" anchor="t">
            <a:spAutoFit/>
          </a:bodyPr>
          <a:lstStyle/>
          <a:p>
            <a:pPr algn="l">
              <a:lnSpc>
                <a:spcPts val="5959"/>
              </a:lnSpc>
            </a:pPr>
            <a:r>
              <a:rPr lang="en-US" sz="3999">
                <a:solidFill>
                  <a:srgbClr val="FFF4D5"/>
                </a:solidFill>
                <a:latin typeface="Montserrat"/>
              </a:rPr>
              <a:t>06-248 04 428</a:t>
            </a:r>
          </a:p>
        </p:txBody>
      </p:sp>
      <p:sp>
        <p:nvSpPr>
          <p:cNvPr id="13" name="TextBox 13"/>
          <p:cNvSpPr txBox="1"/>
          <p:nvPr/>
        </p:nvSpPr>
        <p:spPr>
          <a:xfrm>
            <a:off x="17364589" y="394642"/>
            <a:ext cx="548568" cy="265557"/>
          </a:xfrm>
          <a:prstGeom prst="rect">
            <a:avLst/>
          </a:prstGeom>
        </p:spPr>
        <p:txBody>
          <a:bodyPr lIns="0" tIns="0" rIns="0" bIns="0" rtlCol="0" anchor="t">
            <a:spAutoFit/>
          </a:bodyPr>
          <a:lstStyle/>
          <a:p>
            <a:pPr algn="l">
              <a:lnSpc>
                <a:spcPts val="2079"/>
              </a:lnSpc>
            </a:pPr>
            <a:r>
              <a:rPr lang="en-US" sz="2100">
                <a:solidFill>
                  <a:srgbClr val="FFF4D5"/>
                </a:solidFill>
                <a:latin typeface="Montserrat Bold"/>
              </a:rPr>
              <a:t>09</a:t>
            </a:r>
          </a:p>
        </p:txBody>
      </p:sp>
      <p:sp>
        <p:nvSpPr>
          <p:cNvPr id="14" name="TextBox 14"/>
          <p:cNvSpPr txBox="1"/>
          <p:nvPr/>
        </p:nvSpPr>
        <p:spPr>
          <a:xfrm>
            <a:off x="13082623" y="394642"/>
            <a:ext cx="3909369" cy="265557"/>
          </a:xfrm>
          <a:prstGeom prst="rect">
            <a:avLst/>
          </a:prstGeom>
        </p:spPr>
        <p:txBody>
          <a:bodyPr lIns="0" tIns="0" rIns="0" bIns="0" rtlCol="0" anchor="t">
            <a:spAutoFit/>
          </a:bodyPr>
          <a:lstStyle/>
          <a:p>
            <a:pPr algn="r">
              <a:lnSpc>
                <a:spcPts val="2079"/>
              </a:lnSpc>
            </a:pPr>
            <a:r>
              <a:rPr lang="en-US" sz="2100">
                <a:solidFill>
                  <a:srgbClr val="FFF4D5"/>
                </a:solidFill>
                <a:latin typeface="Montserrat"/>
              </a:rPr>
              <a:t>10000reasons.nl</a:t>
            </a:r>
          </a:p>
        </p:txBody>
      </p:sp>
      <p:sp>
        <p:nvSpPr>
          <p:cNvPr id="15" name="TextBox 15"/>
          <p:cNvSpPr txBox="1"/>
          <p:nvPr/>
        </p:nvSpPr>
        <p:spPr>
          <a:xfrm>
            <a:off x="11060352" y="7882423"/>
            <a:ext cx="5065193" cy="384811"/>
          </a:xfrm>
          <a:prstGeom prst="rect">
            <a:avLst/>
          </a:prstGeom>
        </p:spPr>
        <p:txBody>
          <a:bodyPr lIns="0" tIns="0" rIns="0" bIns="0" rtlCol="0" anchor="t">
            <a:spAutoFit/>
          </a:bodyPr>
          <a:lstStyle/>
          <a:p>
            <a:pPr algn="l">
              <a:lnSpc>
                <a:spcPts val="2970"/>
              </a:lnSpc>
            </a:pPr>
            <a:r>
              <a:rPr lang="en-US" sz="3000">
                <a:solidFill>
                  <a:srgbClr val="FFF4D5"/>
                </a:solidFill>
                <a:latin typeface="Montserrat"/>
              </a:rPr>
              <a:t>KvK-nummer: 92733999</a:t>
            </a:r>
          </a:p>
        </p:txBody>
      </p:sp>
      <p:sp>
        <p:nvSpPr>
          <p:cNvPr id="16" name="TextBox 16"/>
          <p:cNvSpPr txBox="1"/>
          <p:nvPr/>
        </p:nvSpPr>
        <p:spPr>
          <a:xfrm>
            <a:off x="11060352" y="8533933"/>
            <a:ext cx="5784072" cy="384811"/>
          </a:xfrm>
          <a:prstGeom prst="rect">
            <a:avLst/>
          </a:prstGeom>
        </p:spPr>
        <p:txBody>
          <a:bodyPr lIns="0" tIns="0" rIns="0" bIns="0" rtlCol="0" anchor="t">
            <a:spAutoFit/>
          </a:bodyPr>
          <a:lstStyle/>
          <a:p>
            <a:pPr algn="l">
              <a:lnSpc>
                <a:spcPts val="2970"/>
              </a:lnSpc>
            </a:pPr>
            <a:r>
              <a:rPr lang="en-US" sz="3000">
                <a:solidFill>
                  <a:srgbClr val="FFF4D5"/>
                </a:solidFill>
                <a:latin typeface="Montserrat"/>
              </a:rPr>
              <a:t>IBAN NL05 ABNA 0133 9711 47</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3C03"/>
        </a:solidFill>
        <a:effectLst/>
      </p:bgPr>
    </p:bg>
    <p:spTree>
      <p:nvGrpSpPr>
        <p:cNvPr id="1" name=""/>
        <p:cNvGrpSpPr/>
        <p:nvPr/>
      </p:nvGrpSpPr>
      <p:grpSpPr>
        <a:xfrm>
          <a:off x="0" y="0"/>
          <a:ext cx="0" cy="0"/>
          <a:chOff x="0" y="0"/>
          <a:chExt cx="0" cy="0"/>
        </a:xfrm>
      </p:grpSpPr>
      <p:sp>
        <p:nvSpPr>
          <p:cNvPr id="2" name="Freeform 2"/>
          <p:cNvSpPr/>
          <p:nvPr/>
        </p:nvSpPr>
        <p:spPr>
          <a:xfrm rot="-5400000">
            <a:off x="2641244" y="-316847"/>
            <a:ext cx="10563933" cy="10643761"/>
          </a:xfrm>
          <a:custGeom>
            <a:avLst/>
            <a:gdLst/>
            <a:ahLst/>
            <a:cxnLst/>
            <a:rect l="l" t="t" r="r" b="b"/>
            <a:pathLst>
              <a:path w="10563933" h="10643761">
                <a:moveTo>
                  <a:pt x="0" y="0"/>
                </a:moveTo>
                <a:lnTo>
                  <a:pt x="10563933" y="0"/>
                </a:lnTo>
                <a:lnTo>
                  <a:pt x="10563933" y="10643761"/>
                </a:lnTo>
                <a:lnTo>
                  <a:pt x="0" y="10643761"/>
                </a:lnTo>
                <a:lnTo>
                  <a:pt x="0" y="0"/>
                </a:lnTo>
                <a:close/>
              </a:path>
            </a:pathLst>
          </a:custGeom>
          <a:blipFill>
            <a:blip r:embed="rId2">
              <a:alphaModFix amt="60000"/>
            </a:blip>
            <a:stretch>
              <a:fillRect/>
            </a:stretch>
          </a:blipFill>
        </p:spPr>
      </p:sp>
      <p:grpSp>
        <p:nvGrpSpPr>
          <p:cNvPr id="3" name="Group 3"/>
          <p:cNvGrpSpPr/>
          <p:nvPr/>
        </p:nvGrpSpPr>
        <p:grpSpPr>
          <a:xfrm>
            <a:off x="0" y="0"/>
            <a:ext cx="3396793" cy="10287000"/>
            <a:chOff x="0" y="0"/>
            <a:chExt cx="894629" cy="2709333"/>
          </a:xfrm>
        </p:grpSpPr>
        <p:sp>
          <p:nvSpPr>
            <p:cNvPr id="4" name="Freeform 4"/>
            <p:cNvSpPr/>
            <p:nvPr/>
          </p:nvSpPr>
          <p:spPr>
            <a:xfrm>
              <a:off x="0" y="0"/>
              <a:ext cx="894629" cy="2709333"/>
            </a:xfrm>
            <a:custGeom>
              <a:avLst/>
              <a:gdLst/>
              <a:ahLst/>
              <a:cxnLst/>
              <a:rect l="l" t="t" r="r" b="b"/>
              <a:pathLst>
                <a:path w="894629" h="2709333">
                  <a:moveTo>
                    <a:pt x="0" y="0"/>
                  </a:moveTo>
                  <a:lnTo>
                    <a:pt x="894629" y="0"/>
                  </a:lnTo>
                  <a:lnTo>
                    <a:pt x="894629" y="2709333"/>
                  </a:lnTo>
                  <a:lnTo>
                    <a:pt x="0" y="2709333"/>
                  </a:lnTo>
                  <a:close/>
                </a:path>
              </a:pathLst>
            </a:custGeom>
            <a:solidFill>
              <a:srgbClr val="FFF4D5"/>
            </a:solidFill>
          </p:spPr>
        </p:sp>
        <p:sp>
          <p:nvSpPr>
            <p:cNvPr id="5" name="TextBox 5"/>
            <p:cNvSpPr txBox="1"/>
            <p:nvPr/>
          </p:nvSpPr>
          <p:spPr>
            <a:xfrm>
              <a:off x="0" y="-38100"/>
              <a:ext cx="894629" cy="2747433"/>
            </a:xfrm>
            <a:prstGeom prst="rect">
              <a:avLst/>
            </a:prstGeom>
          </p:spPr>
          <p:txBody>
            <a:bodyPr lIns="50800" tIns="50800" rIns="50800" bIns="50800" rtlCol="0" anchor="ctr"/>
            <a:lstStyle/>
            <a:p>
              <a:pPr algn="ctr">
                <a:lnSpc>
                  <a:spcPts val="2659"/>
                </a:lnSpc>
                <a:spcBef>
                  <a:spcPct val="0"/>
                </a:spcBef>
              </a:pPr>
              <a:endParaRPr/>
            </a:p>
          </p:txBody>
        </p:sp>
      </p:grpSp>
      <p:sp>
        <p:nvSpPr>
          <p:cNvPr id="6" name="AutoShape 6"/>
          <p:cNvSpPr/>
          <p:nvPr/>
        </p:nvSpPr>
        <p:spPr>
          <a:xfrm>
            <a:off x="0" y="740781"/>
            <a:ext cx="17590423" cy="0"/>
          </a:xfrm>
          <a:prstGeom prst="line">
            <a:avLst/>
          </a:prstGeom>
          <a:ln w="9525" cap="flat">
            <a:solidFill>
              <a:srgbClr val="FFF4D5"/>
            </a:solidFill>
            <a:prstDash val="solid"/>
            <a:headEnd type="none" w="sm" len="sm"/>
            <a:tailEnd type="none" w="sm" len="sm"/>
          </a:ln>
        </p:spPr>
      </p:sp>
      <p:sp>
        <p:nvSpPr>
          <p:cNvPr id="7" name="Freeform 7"/>
          <p:cNvSpPr/>
          <p:nvPr/>
        </p:nvSpPr>
        <p:spPr>
          <a:xfrm flipH="1">
            <a:off x="-1049802" y="0"/>
            <a:ext cx="5792112" cy="10287000"/>
          </a:xfrm>
          <a:custGeom>
            <a:avLst/>
            <a:gdLst/>
            <a:ahLst/>
            <a:cxnLst/>
            <a:rect l="l" t="t" r="r" b="b"/>
            <a:pathLst>
              <a:path w="5792112" h="10287000">
                <a:moveTo>
                  <a:pt x="5792112" y="0"/>
                </a:moveTo>
                <a:lnTo>
                  <a:pt x="0" y="0"/>
                </a:lnTo>
                <a:lnTo>
                  <a:pt x="0" y="10287000"/>
                </a:lnTo>
                <a:lnTo>
                  <a:pt x="5792112" y="10287000"/>
                </a:lnTo>
                <a:lnTo>
                  <a:pt x="5792112" y="0"/>
                </a:lnTo>
                <a:close/>
              </a:path>
            </a:pathLst>
          </a:custGeom>
          <a:blipFill>
            <a:blip r:embed="rId3">
              <a:alphaModFix amt="51000"/>
            </a:blip>
            <a:stretch>
              <a:fillRect l="-115516" r="-50888"/>
            </a:stretch>
          </a:blipFill>
        </p:spPr>
      </p:sp>
      <p:sp>
        <p:nvSpPr>
          <p:cNvPr id="8" name="Freeform 8"/>
          <p:cNvSpPr/>
          <p:nvPr/>
        </p:nvSpPr>
        <p:spPr>
          <a:xfrm>
            <a:off x="15829260" y="9220816"/>
            <a:ext cx="1079467" cy="838059"/>
          </a:xfrm>
          <a:custGeom>
            <a:avLst/>
            <a:gdLst/>
            <a:ahLst/>
            <a:cxnLst/>
            <a:rect l="l" t="t" r="r" b="b"/>
            <a:pathLst>
              <a:path w="1079467" h="838059">
                <a:moveTo>
                  <a:pt x="0" y="0"/>
                </a:moveTo>
                <a:lnTo>
                  <a:pt x="1079467" y="0"/>
                </a:lnTo>
                <a:lnTo>
                  <a:pt x="1079467" y="838059"/>
                </a:lnTo>
                <a:lnTo>
                  <a:pt x="0" y="8380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7923210" y="2045620"/>
            <a:ext cx="8445783" cy="1061086"/>
          </a:xfrm>
          <a:prstGeom prst="rect">
            <a:avLst/>
          </a:prstGeom>
        </p:spPr>
        <p:txBody>
          <a:bodyPr lIns="0" tIns="0" rIns="0" bIns="0" rtlCol="0" anchor="t">
            <a:spAutoFit/>
          </a:bodyPr>
          <a:lstStyle/>
          <a:p>
            <a:pPr algn="l">
              <a:lnSpc>
                <a:spcPts val="7920"/>
              </a:lnSpc>
            </a:pPr>
            <a:r>
              <a:rPr lang="en-US" sz="8000">
                <a:solidFill>
                  <a:srgbClr val="FFF4D5"/>
                </a:solidFill>
                <a:latin typeface="Libre Baskerville"/>
              </a:rPr>
              <a:t>Daniël 6:11</a:t>
            </a:r>
          </a:p>
        </p:txBody>
      </p:sp>
      <p:sp>
        <p:nvSpPr>
          <p:cNvPr id="10" name="TextBox 10"/>
          <p:cNvSpPr txBox="1"/>
          <p:nvPr/>
        </p:nvSpPr>
        <p:spPr>
          <a:xfrm>
            <a:off x="7923210" y="3240949"/>
            <a:ext cx="9336090" cy="6398896"/>
          </a:xfrm>
          <a:prstGeom prst="rect">
            <a:avLst/>
          </a:prstGeom>
        </p:spPr>
        <p:txBody>
          <a:bodyPr lIns="0" tIns="0" rIns="0" bIns="0" rtlCol="0" anchor="t">
            <a:spAutoFit/>
          </a:bodyPr>
          <a:lstStyle/>
          <a:p>
            <a:pPr algn="l">
              <a:lnSpc>
                <a:spcPts val="5639"/>
              </a:lnSpc>
            </a:pPr>
            <a:r>
              <a:rPr lang="en-US" sz="3999">
                <a:solidFill>
                  <a:srgbClr val="FFDAAB"/>
                </a:solidFill>
                <a:latin typeface="Montserrat"/>
              </a:rPr>
              <a:t>Toen Daniël te weten kwam dat dit bevelschrift ondertekend was, ging hij zijn huis binnen. Nu had hij in zijn bovenvertrek open vensters in de richting van Jeruzalem. Op drie tijdstippen per dag ging hij op zijn knieën, bad hij en dankte hij voor het aangezicht van zijn God, precies zoals hij voordien had gedaan.</a:t>
            </a:r>
          </a:p>
        </p:txBody>
      </p:sp>
      <p:sp>
        <p:nvSpPr>
          <p:cNvPr id="11" name="TextBox 11"/>
          <p:cNvSpPr txBox="1"/>
          <p:nvPr/>
        </p:nvSpPr>
        <p:spPr>
          <a:xfrm>
            <a:off x="17364589" y="394642"/>
            <a:ext cx="548568" cy="265557"/>
          </a:xfrm>
          <a:prstGeom prst="rect">
            <a:avLst/>
          </a:prstGeom>
        </p:spPr>
        <p:txBody>
          <a:bodyPr lIns="0" tIns="0" rIns="0" bIns="0" rtlCol="0" anchor="t">
            <a:spAutoFit/>
          </a:bodyPr>
          <a:lstStyle/>
          <a:p>
            <a:pPr algn="l">
              <a:lnSpc>
                <a:spcPts val="2079"/>
              </a:lnSpc>
            </a:pPr>
            <a:r>
              <a:rPr lang="en-US" sz="2100">
                <a:solidFill>
                  <a:srgbClr val="BFF1E9"/>
                </a:solidFill>
                <a:latin typeface="Montserrat Bold"/>
              </a:rPr>
              <a:t>01</a:t>
            </a:r>
          </a:p>
        </p:txBody>
      </p:sp>
      <p:sp>
        <p:nvSpPr>
          <p:cNvPr id="12" name="TextBox 12"/>
          <p:cNvSpPr txBox="1"/>
          <p:nvPr/>
        </p:nvSpPr>
        <p:spPr>
          <a:xfrm>
            <a:off x="13082623" y="394642"/>
            <a:ext cx="3909369" cy="265557"/>
          </a:xfrm>
          <a:prstGeom prst="rect">
            <a:avLst/>
          </a:prstGeom>
        </p:spPr>
        <p:txBody>
          <a:bodyPr lIns="0" tIns="0" rIns="0" bIns="0" rtlCol="0" anchor="t">
            <a:spAutoFit/>
          </a:bodyPr>
          <a:lstStyle/>
          <a:p>
            <a:pPr algn="r">
              <a:lnSpc>
                <a:spcPts val="2079"/>
              </a:lnSpc>
            </a:pPr>
            <a:r>
              <a:rPr lang="en-US" sz="2100">
                <a:solidFill>
                  <a:srgbClr val="BFF1E9"/>
                </a:solidFill>
                <a:latin typeface="Montserrat"/>
              </a:rPr>
              <a:t>10000reasons.nl</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73C03"/>
        </a:solidFill>
        <a:effectLst/>
      </p:bgPr>
    </p:bg>
    <p:spTree>
      <p:nvGrpSpPr>
        <p:cNvPr id="1" name=""/>
        <p:cNvGrpSpPr/>
        <p:nvPr/>
      </p:nvGrpSpPr>
      <p:grpSpPr>
        <a:xfrm>
          <a:off x="0" y="0"/>
          <a:ext cx="0" cy="0"/>
          <a:chOff x="0" y="0"/>
          <a:chExt cx="0" cy="0"/>
        </a:xfrm>
      </p:grpSpPr>
      <p:sp>
        <p:nvSpPr>
          <p:cNvPr id="2" name="AutoShape 2"/>
          <p:cNvSpPr/>
          <p:nvPr/>
        </p:nvSpPr>
        <p:spPr>
          <a:xfrm>
            <a:off x="0" y="740781"/>
            <a:ext cx="17590423" cy="0"/>
          </a:xfrm>
          <a:prstGeom prst="line">
            <a:avLst/>
          </a:prstGeom>
          <a:ln w="9525" cap="flat">
            <a:solidFill>
              <a:srgbClr val="BFF1E9"/>
            </a:solidFill>
            <a:prstDash val="solid"/>
            <a:headEnd type="none" w="sm" len="sm"/>
            <a:tailEnd type="none" w="sm" len="sm"/>
          </a:ln>
        </p:spPr>
      </p:sp>
      <p:grpSp>
        <p:nvGrpSpPr>
          <p:cNvPr id="3" name="Group 3"/>
          <p:cNvGrpSpPr/>
          <p:nvPr/>
        </p:nvGrpSpPr>
        <p:grpSpPr>
          <a:xfrm>
            <a:off x="0" y="0"/>
            <a:ext cx="5947323" cy="10287000"/>
            <a:chOff x="0" y="0"/>
            <a:chExt cx="7929764" cy="13716000"/>
          </a:xfrm>
        </p:grpSpPr>
        <p:pic>
          <p:nvPicPr>
            <p:cNvPr id="4" name="Picture 4"/>
            <p:cNvPicPr>
              <a:picLocks noChangeAspect="1"/>
            </p:cNvPicPr>
            <p:nvPr/>
          </p:nvPicPr>
          <p:blipFill>
            <a:blip r:embed="rId2"/>
            <a:srcRect l="11226" r="50231"/>
            <a:stretch>
              <a:fillRect/>
            </a:stretch>
          </p:blipFill>
          <p:spPr>
            <a:xfrm>
              <a:off x="0" y="0"/>
              <a:ext cx="7929764" cy="13716000"/>
            </a:xfrm>
            <a:prstGeom prst="rect">
              <a:avLst/>
            </a:prstGeom>
          </p:spPr>
        </p:pic>
      </p:grpSp>
      <p:sp>
        <p:nvSpPr>
          <p:cNvPr id="5" name="Freeform 5"/>
          <p:cNvSpPr/>
          <p:nvPr/>
        </p:nvSpPr>
        <p:spPr>
          <a:xfrm>
            <a:off x="0" y="-1028700"/>
            <a:ext cx="11526050" cy="10287000"/>
          </a:xfrm>
          <a:custGeom>
            <a:avLst/>
            <a:gdLst/>
            <a:ahLst/>
            <a:cxnLst/>
            <a:rect l="l" t="t" r="r" b="b"/>
            <a:pathLst>
              <a:path w="11526050" h="10287000">
                <a:moveTo>
                  <a:pt x="0" y="0"/>
                </a:moveTo>
                <a:lnTo>
                  <a:pt x="11526050" y="0"/>
                </a:lnTo>
                <a:lnTo>
                  <a:pt x="11526050" y="10287000"/>
                </a:lnTo>
                <a:lnTo>
                  <a:pt x="0" y="10287000"/>
                </a:lnTo>
                <a:lnTo>
                  <a:pt x="0" y="0"/>
                </a:lnTo>
                <a:close/>
              </a:path>
            </a:pathLst>
          </a:custGeom>
          <a:blipFill>
            <a:blip r:embed="rId3">
              <a:alphaModFix amt="30000"/>
            </a:blip>
            <a:stretch>
              <a:fillRect/>
            </a:stretch>
          </a:blipFill>
        </p:spPr>
      </p:sp>
      <p:sp>
        <p:nvSpPr>
          <p:cNvPr id="6" name="TextBox 6"/>
          <p:cNvSpPr txBox="1"/>
          <p:nvPr/>
        </p:nvSpPr>
        <p:spPr>
          <a:xfrm>
            <a:off x="7239898" y="2110218"/>
            <a:ext cx="10305152" cy="1061086"/>
          </a:xfrm>
          <a:prstGeom prst="rect">
            <a:avLst/>
          </a:prstGeom>
        </p:spPr>
        <p:txBody>
          <a:bodyPr lIns="0" tIns="0" rIns="0" bIns="0" rtlCol="0" anchor="t">
            <a:spAutoFit/>
          </a:bodyPr>
          <a:lstStyle/>
          <a:p>
            <a:pPr algn="l">
              <a:lnSpc>
                <a:spcPts val="7920"/>
              </a:lnSpc>
            </a:pPr>
            <a:r>
              <a:rPr lang="en-US" sz="8000">
                <a:solidFill>
                  <a:srgbClr val="BFF1E9"/>
                </a:solidFill>
                <a:latin typeface="Libre Baskerville"/>
              </a:rPr>
              <a:t>Inhoud</a:t>
            </a:r>
          </a:p>
        </p:txBody>
      </p:sp>
      <p:sp>
        <p:nvSpPr>
          <p:cNvPr id="7" name="TextBox 7"/>
          <p:cNvSpPr txBox="1"/>
          <p:nvPr/>
        </p:nvSpPr>
        <p:spPr>
          <a:xfrm>
            <a:off x="17364589" y="394642"/>
            <a:ext cx="548568" cy="265557"/>
          </a:xfrm>
          <a:prstGeom prst="rect">
            <a:avLst/>
          </a:prstGeom>
        </p:spPr>
        <p:txBody>
          <a:bodyPr lIns="0" tIns="0" rIns="0" bIns="0" rtlCol="0" anchor="t">
            <a:spAutoFit/>
          </a:bodyPr>
          <a:lstStyle/>
          <a:p>
            <a:pPr algn="l">
              <a:lnSpc>
                <a:spcPts val="2079"/>
              </a:lnSpc>
            </a:pPr>
            <a:r>
              <a:rPr lang="en-US" sz="2100">
                <a:solidFill>
                  <a:srgbClr val="FFF4D5"/>
                </a:solidFill>
                <a:latin typeface="Montserrat Bold"/>
              </a:rPr>
              <a:t>02</a:t>
            </a:r>
          </a:p>
        </p:txBody>
      </p:sp>
      <p:grpSp>
        <p:nvGrpSpPr>
          <p:cNvPr id="8" name="Group 8"/>
          <p:cNvGrpSpPr/>
          <p:nvPr/>
        </p:nvGrpSpPr>
        <p:grpSpPr>
          <a:xfrm>
            <a:off x="7239898" y="4323874"/>
            <a:ext cx="8157785" cy="4686776"/>
            <a:chOff x="0" y="85725"/>
            <a:chExt cx="10877047" cy="6249035"/>
          </a:xfrm>
        </p:grpSpPr>
        <p:sp>
          <p:nvSpPr>
            <p:cNvPr id="9" name="TextBox 9"/>
            <p:cNvSpPr txBox="1"/>
            <p:nvPr/>
          </p:nvSpPr>
          <p:spPr>
            <a:xfrm>
              <a:off x="0" y="85725"/>
              <a:ext cx="9820310" cy="683948"/>
            </a:xfrm>
            <a:prstGeom prst="rect">
              <a:avLst/>
            </a:prstGeom>
          </p:spPr>
          <p:txBody>
            <a:bodyPr lIns="0" tIns="0" rIns="0" bIns="0" rtlCol="0" anchor="t">
              <a:spAutoFit/>
            </a:bodyPr>
            <a:lstStyle/>
            <a:p>
              <a:pPr algn="l">
                <a:lnSpc>
                  <a:spcPts val="3959"/>
                </a:lnSpc>
              </a:pPr>
              <a:r>
                <a:rPr lang="en-US" sz="3999" dirty="0" err="1">
                  <a:solidFill>
                    <a:srgbClr val="FFF4D5"/>
                  </a:solidFill>
                  <a:latin typeface="Montserrat"/>
                </a:rPr>
                <a:t>Een</a:t>
              </a:r>
              <a:r>
                <a:rPr lang="en-US" sz="3999" dirty="0">
                  <a:solidFill>
                    <a:srgbClr val="FFF4D5"/>
                  </a:solidFill>
                  <a:latin typeface="Montserrat"/>
                </a:rPr>
                <a:t> </a:t>
              </a:r>
              <a:r>
                <a:rPr lang="en-US" sz="3999" dirty="0" err="1">
                  <a:solidFill>
                    <a:srgbClr val="FFF4D5"/>
                  </a:solidFill>
                  <a:latin typeface="Montserrat"/>
                </a:rPr>
                <a:t>korte</a:t>
              </a:r>
              <a:r>
                <a:rPr lang="en-US" sz="3999" dirty="0">
                  <a:solidFill>
                    <a:srgbClr val="FFF4D5"/>
                  </a:solidFill>
                  <a:latin typeface="Montserrat"/>
                </a:rPr>
                <a:t> </a:t>
              </a:r>
              <a:r>
                <a:rPr lang="en-US" sz="3999" dirty="0" err="1">
                  <a:solidFill>
                    <a:srgbClr val="FFF4D5"/>
                  </a:solidFill>
                  <a:latin typeface="Montserrat"/>
                </a:rPr>
                <a:t>inleiding</a:t>
              </a:r>
              <a:endParaRPr lang="en-US" sz="3999" dirty="0">
                <a:solidFill>
                  <a:srgbClr val="FFF4D5"/>
                </a:solidFill>
                <a:latin typeface="Montserrat"/>
              </a:endParaRPr>
            </a:p>
          </p:txBody>
        </p:sp>
        <p:sp>
          <p:nvSpPr>
            <p:cNvPr id="10" name="TextBox 10"/>
            <p:cNvSpPr txBox="1"/>
            <p:nvPr/>
          </p:nvSpPr>
          <p:spPr>
            <a:xfrm>
              <a:off x="0" y="3113405"/>
              <a:ext cx="9820309" cy="1377315"/>
            </a:xfrm>
            <a:prstGeom prst="rect">
              <a:avLst/>
            </a:prstGeom>
          </p:spPr>
          <p:txBody>
            <a:bodyPr lIns="0" tIns="0" rIns="0" bIns="0" rtlCol="0" anchor="t">
              <a:spAutoFit/>
            </a:bodyPr>
            <a:lstStyle/>
            <a:p>
              <a:pPr algn="l">
                <a:lnSpc>
                  <a:spcPts val="3959"/>
                </a:lnSpc>
              </a:pPr>
              <a:r>
                <a:rPr lang="en-US" sz="3999">
                  <a:solidFill>
                    <a:srgbClr val="FFF4D5"/>
                  </a:solidFill>
                  <a:latin typeface="Montserrat"/>
                </a:rPr>
                <a:t>Een goede relatie moet onderhouden worden</a:t>
              </a:r>
            </a:p>
          </p:txBody>
        </p:sp>
        <p:sp>
          <p:nvSpPr>
            <p:cNvPr id="11" name="TextBox 11"/>
            <p:cNvSpPr txBox="1"/>
            <p:nvPr/>
          </p:nvSpPr>
          <p:spPr>
            <a:xfrm>
              <a:off x="0" y="4957445"/>
              <a:ext cx="9820309" cy="1377315"/>
            </a:xfrm>
            <a:prstGeom prst="rect">
              <a:avLst/>
            </a:prstGeom>
          </p:spPr>
          <p:txBody>
            <a:bodyPr lIns="0" tIns="0" rIns="0" bIns="0" rtlCol="0" anchor="t">
              <a:spAutoFit/>
            </a:bodyPr>
            <a:lstStyle/>
            <a:p>
              <a:pPr algn="l">
                <a:lnSpc>
                  <a:spcPts val="3959"/>
                </a:lnSpc>
              </a:pPr>
              <a:r>
                <a:rPr lang="en-US" sz="3999">
                  <a:solidFill>
                    <a:srgbClr val="FFF4D5"/>
                  </a:solidFill>
                  <a:latin typeface="Montserrat"/>
                </a:rPr>
                <a:t>Een goede relatie speelt zich af in elkaars zichtsveld</a:t>
              </a:r>
            </a:p>
          </p:txBody>
        </p:sp>
        <p:sp>
          <p:nvSpPr>
            <p:cNvPr id="12" name="TextBox 12"/>
            <p:cNvSpPr txBox="1"/>
            <p:nvPr/>
          </p:nvSpPr>
          <p:spPr>
            <a:xfrm>
              <a:off x="0" y="1269365"/>
              <a:ext cx="10877047" cy="1377315"/>
            </a:xfrm>
            <a:prstGeom prst="rect">
              <a:avLst/>
            </a:prstGeom>
          </p:spPr>
          <p:txBody>
            <a:bodyPr lIns="0" tIns="0" rIns="0" bIns="0" rtlCol="0" anchor="t">
              <a:spAutoFit/>
            </a:bodyPr>
            <a:lstStyle/>
            <a:p>
              <a:pPr algn="l">
                <a:lnSpc>
                  <a:spcPts val="3959"/>
                </a:lnSpc>
              </a:pPr>
              <a:r>
                <a:rPr lang="en-US" sz="3999">
                  <a:solidFill>
                    <a:srgbClr val="FFF4D5"/>
                  </a:solidFill>
                  <a:latin typeface="Montserrat"/>
                </a:rPr>
                <a:t>Een goede relatie kan tegen een stootje</a:t>
              </a:r>
            </a:p>
          </p:txBody>
        </p:sp>
      </p:grpSp>
      <p:sp>
        <p:nvSpPr>
          <p:cNvPr id="13" name="TextBox 13"/>
          <p:cNvSpPr txBox="1"/>
          <p:nvPr/>
        </p:nvSpPr>
        <p:spPr>
          <a:xfrm>
            <a:off x="13082623" y="394642"/>
            <a:ext cx="3909369" cy="265557"/>
          </a:xfrm>
          <a:prstGeom prst="rect">
            <a:avLst/>
          </a:prstGeom>
        </p:spPr>
        <p:txBody>
          <a:bodyPr lIns="0" tIns="0" rIns="0" bIns="0" rtlCol="0" anchor="t">
            <a:spAutoFit/>
          </a:bodyPr>
          <a:lstStyle/>
          <a:p>
            <a:pPr algn="r">
              <a:lnSpc>
                <a:spcPts val="2079"/>
              </a:lnSpc>
            </a:pPr>
            <a:r>
              <a:rPr lang="en-US" sz="2100">
                <a:solidFill>
                  <a:srgbClr val="FFF4D5"/>
                </a:solidFill>
                <a:latin typeface="Montserrat"/>
              </a:rPr>
              <a:t>10000reasons.nl</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D5"/>
        </a:solidFill>
        <a:effectLst/>
      </p:bgPr>
    </p:bg>
    <p:spTree>
      <p:nvGrpSpPr>
        <p:cNvPr id="1" name=""/>
        <p:cNvGrpSpPr/>
        <p:nvPr/>
      </p:nvGrpSpPr>
      <p:grpSpPr>
        <a:xfrm>
          <a:off x="0" y="0"/>
          <a:ext cx="0" cy="0"/>
          <a:chOff x="0" y="0"/>
          <a:chExt cx="0" cy="0"/>
        </a:xfrm>
      </p:grpSpPr>
      <p:grpSp>
        <p:nvGrpSpPr>
          <p:cNvPr id="2" name="Group 2"/>
          <p:cNvGrpSpPr/>
          <p:nvPr/>
        </p:nvGrpSpPr>
        <p:grpSpPr>
          <a:xfrm>
            <a:off x="0" y="1637038"/>
            <a:ext cx="9144000" cy="8649962"/>
            <a:chOff x="0" y="0"/>
            <a:chExt cx="2408296" cy="2278179"/>
          </a:xfrm>
        </p:grpSpPr>
        <p:sp>
          <p:nvSpPr>
            <p:cNvPr id="3" name="Freeform 3"/>
            <p:cNvSpPr/>
            <p:nvPr/>
          </p:nvSpPr>
          <p:spPr>
            <a:xfrm>
              <a:off x="0" y="0"/>
              <a:ext cx="2408296" cy="2278179"/>
            </a:xfrm>
            <a:custGeom>
              <a:avLst/>
              <a:gdLst/>
              <a:ahLst/>
              <a:cxnLst/>
              <a:rect l="l" t="t" r="r" b="b"/>
              <a:pathLst>
                <a:path w="2408296" h="2278179">
                  <a:moveTo>
                    <a:pt x="0" y="0"/>
                  </a:moveTo>
                  <a:lnTo>
                    <a:pt x="2408296" y="0"/>
                  </a:lnTo>
                  <a:lnTo>
                    <a:pt x="2408296" y="2278179"/>
                  </a:lnTo>
                  <a:lnTo>
                    <a:pt x="0" y="2278179"/>
                  </a:lnTo>
                  <a:close/>
                </a:path>
              </a:pathLst>
            </a:custGeom>
            <a:solidFill>
              <a:srgbClr val="673C03"/>
            </a:solidFill>
          </p:spPr>
        </p:sp>
        <p:sp>
          <p:nvSpPr>
            <p:cNvPr id="4" name="TextBox 4"/>
            <p:cNvSpPr txBox="1"/>
            <p:nvPr/>
          </p:nvSpPr>
          <p:spPr>
            <a:xfrm>
              <a:off x="0" y="-38100"/>
              <a:ext cx="2408296" cy="2316279"/>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153525" y="1637038"/>
            <a:ext cx="9144000" cy="8649962"/>
            <a:chOff x="0" y="0"/>
            <a:chExt cx="12192000" cy="11533283"/>
          </a:xfrm>
        </p:grpSpPr>
        <p:pic>
          <p:nvPicPr>
            <p:cNvPr id="6" name="Picture 6"/>
            <p:cNvPicPr>
              <a:picLocks noChangeAspect="1"/>
            </p:cNvPicPr>
            <p:nvPr/>
          </p:nvPicPr>
          <p:blipFill>
            <a:blip r:embed="rId2"/>
            <a:srcRect l="14762" r="14762"/>
            <a:stretch>
              <a:fillRect/>
            </a:stretch>
          </p:blipFill>
          <p:spPr>
            <a:xfrm>
              <a:off x="0" y="0"/>
              <a:ext cx="12192000" cy="11533283"/>
            </a:xfrm>
            <a:prstGeom prst="rect">
              <a:avLst/>
            </a:prstGeom>
          </p:spPr>
        </p:pic>
      </p:grpSp>
      <p:sp>
        <p:nvSpPr>
          <p:cNvPr id="7" name="AutoShape 7"/>
          <p:cNvSpPr/>
          <p:nvPr/>
        </p:nvSpPr>
        <p:spPr>
          <a:xfrm>
            <a:off x="0" y="740781"/>
            <a:ext cx="17590423" cy="0"/>
          </a:xfrm>
          <a:prstGeom prst="line">
            <a:avLst/>
          </a:prstGeom>
          <a:ln w="9525" cap="flat">
            <a:solidFill>
              <a:srgbClr val="004622"/>
            </a:solidFill>
            <a:prstDash val="solid"/>
            <a:headEnd type="none" w="sm" len="sm"/>
            <a:tailEnd type="none" w="sm" len="sm"/>
          </a:ln>
        </p:spPr>
      </p:sp>
      <p:grpSp>
        <p:nvGrpSpPr>
          <p:cNvPr id="8" name="Group 8"/>
          <p:cNvGrpSpPr/>
          <p:nvPr/>
        </p:nvGrpSpPr>
        <p:grpSpPr>
          <a:xfrm>
            <a:off x="6321797" y="4497425"/>
            <a:ext cx="7550204" cy="2264075"/>
            <a:chOff x="0" y="0"/>
            <a:chExt cx="1988531" cy="596300"/>
          </a:xfrm>
        </p:grpSpPr>
        <p:sp>
          <p:nvSpPr>
            <p:cNvPr id="9" name="Freeform 9"/>
            <p:cNvSpPr/>
            <p:nvPr/>
          </p:nvSpPr>
          <p:spPr>
            <a:xfrm>
              <a:off x="0" y="0"/>
              <a:ext cx="1988531" cy="596300"/>
            </a:xfrm>
            <a:custGeom>
              <a:avLst/>
              <a:gdLst/>
              <a:ahLst/>
              <a:cxnLst/>
              <a:rect l="l" t="t" r="r" b="b"/>
              <a:pathLst>
                <a:path w="1988531" h="596300">
                  <a:moveTo>
                    <a:pt x="0" y="0"/>
                  </a:moveTo>
                  <a:lnTo>
                    <a:pt x="1988531" y="0"/>
                  </a:lnTo>
                  <a:lnTo>
                    <a:pt x="1988531" y="596300"/>
                  </a:lnTo>
                  <a:lnTo>
                    <a:pt x="0" y="596300"/>
                  </a:lnTo>
                  <a:close/>
                </a:path>
              </a:pathLst>
            </a:custGeom>
            <a:solidFill>
              <a:srgbClr val="FFF4D5"/>
            </a:solidFill>
          </p:spPr>
        </p:sp>
        <p:sp>
          <p:nvSpPr>
            <p:cNvPr id="10" name="TextBox 10"/>
            <p:cNvSpPr txBox="1"/>
            <p:nvPr/>
          </p:nvSpPr>
          <p:spPr>
            <a:xfrm>
              <a:off x="0" y="38100"/>
              <a:ext cx="1988531" cy="558200"/>
            </a:xfrm>
            <a:prstGeom prst="rect">
              <a:avLst/>
            </a:prstGeom>
          </p:spPr>
          <p:txBody>
            <a:bodyPr lIns="50800" tIns="50800" rIns="50800" bIns="50800" rtlCol="0" anchor="ctr"/>
            <a:lstStyle/>
            <a:p>
              <a:pPr algn="ctr">
                <a:lnSpc>
                  <a:spcPts val="2079"/>
                </a:lnSpc>
              </a:pPr>
              <a:endParaRPr/>
            </a:p>
          </p:txBody>
        </p:sp>
      </p:grpSp>
      <p:grpSp>
        <p:nvGrpSpPr>
          <p:cNvPr id="11" name="Group 11"/>
          <p:cNvGrpSpPr/>
          <p:nvPr/>
        </p:nvGrpSpPr>
        <p:grpSpPr>
          <a:xfrm>
            <a:off x="2997084" y="7296415"/>
            <a:ext cx="7550204" cy="2264075"/>
            <a:chOff x="0" y="0"/>
            <a:chExt cx="1988531" cy="596300"/>
          </a:xfrm>
        </p:grpSpPr>
        <p:sp>
          <p:nvSpPr>
            <p:cNvPr id="12" name="Freeform 12"/>
            <p:cNvSpPr/>
            <p:nvPr/>
          </p:nvSpPr>
          <p:spPr>
            <a:xfrm>
              <a:off x="0" y="0"/>
              <a:ext cx="1988531" cy="596300"/>
            </a:xfrm>
            <a:custGeom>
              <a:avLst/>
              <a:gdLst/>
              <a:ahLst/>
              <a:cxnLst/>
              <a:rect l="l" t="t" r="r" b="b"/>
              <a:pathLst>
                <a:path w="1988531" h="596300">
                  <a:moveTo>
                    <a:pt x="0" y="0"/>
                  </a:moveTo>
                  <a:lnTo>
                    <a:pt x="1988531" y="0"/>
                  </a:lnTo>
                  <a:lnTo>
                    <a:pt x="1988531" y="596300"/>
                  </a:lnTo>
                  <a:lnTo>
                    <a:pt x="0" y="596300"/>
                  </a:lnTo>
                  <a:close/>
                </a:path>
              </a:pathLst>
            </a:custGeom>
            <a:solidFill>
              <a:srgbClr val="FFF4D5"/>
            </a:solidFill>
          </p:spPr>
        </p:sp>
        <p:sp>
          <p:nvSpPr>
            <p:cNvPr id="13" name="TextBox 13"/>
            <p:cNvSpPr txBox="1"/>
            <p:nvPr/>
          </p:nvSpPr>
          <p:spPr>
            <a:xfrm>
              <a:off x="0" y="38100"/>
              <a:ext cx="1988531" cy="558200"/>
            </a:xfrm>
            <a:prstGeom prst="rect">
              <a:avLst/>
            </a:prstGeom>
          </p:spPr>
          <p:txBody>
            <a:bodyPr lIns="50800" tIns="50800" rIns="50800" bIns="50800" rtlCol="0" anchor="ctr"/>
            <a:lstStyle/>
            <a:p>
              <a:pPr algn="ctr">
                <a:lnSpc>
                  <a:spcPts val="2079"/>
                </a:lnSpc>
              </a:pPr>
              <a:endParaRPr/>
            </a:p>
          </p:txBody>
        </p:sp>
      </p:grpSp>
      <p:sp>
        <p:nvSpPr>
          <p:cNvPr id="14" name="Freeform 14"/>
          <p:cNvSpPr/>
          <p:nvPr/>
        </p:nvSpPr>
        <p:spPr>
          <a:xfrm>
            <a:off x="3160881" y="7983593"/>
            <a:ext cx="1524440" cy="889719"/>
          </a:xfrm>
          <a:custGeom>
            <a:avLst/>
            <a:gdLst/>
            <a:ahLst/>
            <a:cxnLst/>
            <a:rect l="l" t="t" r="r" b="b"/>
            <a:pathLst>
              <a:path w="1524440" h="889719">
                <a:moveTo>
                  <a:pt x="0" y="0"/>
                </a:moveTo>
                <a:lnTo>
                  <a:pt x="1524440" y="0"/>
                </a:lnTo>
                <a:lnTo>
                  <a:pt x="1524440" y="889719"/>
                </a:lnTo>
                <a:lnTo>
                  <a:pt x="0" y="889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17364589" y="394642"/>
            <a:ext cx="548568" cy="265557"/>
          </a:xfrm>
          <a:prstGeom prst="rect">
            <a:avLst/>
          </a:prstGeom>
        </p:spPr>
        <p:txBody>
          <a:bodyPr lIns="0" tIns="0" rIns="0" bIns="0" rtlCol="0" anchor="t">
            <a:spAutoFit/>
          </a:bodyPr>
          <a:lstStyle/>
          <a:p>
            <a:pPr algn="l">
              <a:lnSpc>
                <a:spcPts val="2079"/>
              </a:lnSpc>
            </a:pPr>
            <a:r>
              <a:rPr lang="en-US" sz="2100">
                <a:solidFill>
                  <a:srgbClr val="673C03"/>
                </a:solidFill>
                <a:latin typeface="Montserrat Bold"/>
              </a:rPr>
              <a:t>03</a:t>
            </a:r>
          </a:p>
        </p:txBody>
      </p:sp>
      <p:sp>
        <p:nvSpPr>
          <p:cNvPr id="16" name="TextBox 16"/>
          <p:cNvSpPr txBox="1"/>
          <p:nvPr/>
        </p:nvSpPr>
        <p:spPr>
          <a:xfrm>
            <a:off x="13082623" y="394642"/>
            <a:ext cx="3909369" cy="265557"/>
          </a:xfrm>
          <a:prstGeom prst="rect">
            <a:avLst/>
          </a:prstGeom>
        </p:spPr>
        <p:txBody>
          <a:bodyPr lIns="0" tIns="0" rIns="0" bIns="0" rtlCol="0" anchor="t">
            <a:spAutoFit/>
          </a:bodyPr>
          <a:lstStyle/>
          <a:p>
            <a:pPr algn="r">
              <a:lnSpc>
                <a:spcPts val="2079"/>
              </a:lnSpc>
            </a:pPr>
            <a:r>
              <a:rPr lang="en-US" sz="2100">
                <a:solidFill>
                  <a:srgbClr val="673C03"/>
                </a:solidFill>
                <a:latin typeface="Montserrat"/>
              </a:rPr>
              <a:t>10000reasons.nl</a:t>
            </a:r>
          </a:p>
        </p:txBody>
      </p:sp>
      <p:sp>
        <p:nvSpPr>
          <p:cNvPr id="17" name="TextBox 17"/>
          <p:cNvSpPr txBox="1"/>
          <p:nvPr/>
        </p:nvSpPr>
        <p:spPr>
          <a:xfrm>
            <a:off x="1028700" y="2568127"/>
            <a:ext cx="6224850" cy="3061336"/>
          </a:xfrm>
          <a:prstGeom prst="rect">
            <a:avLst/>
          </a:prstGeom>
        </p:spPr>
        <p:txBody>
          <a:bodyPr lIns="0" tIns="0" rIns="0" bIns="0" rtlCol="0" anchor="t">
            <a:spAutoFit/>
          </a:bodyPr>
          <a:lstStyle/>
          <a:p>
            <a:pPr algn="l">
              <a:lnSpc>
                <a:spcPts val="7920"/>
              </a:lnSpc>
            </a:pPr>
            <a:r>
              <a:rPr lang="en-US" sz="8000">
                <a:solidFill>
                  <a:srgbClr val="FFF4D5"/>
                </a:solidFill>
                <a:latin typeface="Libre Baskerville"/>
              </a:rPr>
              <a:t>Bid gebiedende wijs</a:t>
            </a:r>
          </a:p>
        </p:txBody>
      </p:sp>
      <p:sp>
        <p:nvSpPr>
          <p:cNvPr id="18" name="TextBox 18"/>
          <p:cNvSpPr txBox="1"/>
          <p:nvPr/>
        </p:nvSpPr>
        <p:spPr>
          <a:xfrm rot="-5330930">
            <a:off x="13249243" y="5177670"/>
            <a:ext cx="7732998" cy="1577340"/>
          </a:xfrm>
          <a:prstGeom prst="rect">
            <a:avLst/>
          </a:prstGeom>
        </p:spPr>
        <p:txBody>
          <a:bodyPr lIns="0" tIns="0" rIns="0" bIns="0" rtlCol="0" anchor="t">
            <a:spAutoFit/>
          </a:bodyPr>
          <a:lstStyle/>
          <a:p>
            <a:pPr algn="ctr">
              <a:lnSpc>
                <a:spcPts val="11880"/>
              </a:lnSpc>
            </a:pPr>
            <a:r>
              <a:rPr lang="en-US" sz="12000" dirty="0" err="1">
                <a:solidFill>
                  <a:srgbClr val="FFF4D5"/>
                </a:solidFill>
                <a:latin typeface="Libre Baskerville"/>
              </a:rPr>
              <a:t>Inleiding</a:t>
            </a:r>
            <a:endParaRPr lang="en-US" sz="12000" dirty="0">
              <a:solidFill>
                <a:srgbClr val="FFF4D5"/>
              </a:solidFill>
              <a:latin typeface="Libre Baskerville"/>
            </a:endParaRPr>
          </a:p>
        </p:txBody>
      </p:sp>
      <p:sp>
        <p:nvSpPr>
          <p:cNvPr id="19" name="TextBox 19"/>
          <p:cNvSpPr txBox="1"/>
          <p:nvPr/>
        </p:nvSpPr>
        <p:spPr>
          <a:xfrm>
            <a:off x="8102837" y="5085268"/>
            <a:ext cx="5389985" cy="1126490"/>
          </a:xfrm>
          <a:prstGeom prst="rect">
            <a:avLst/>
          </a:prstGeom>
        </p:spPr>
        <p:txBody>
          <a:bodyPr lIns="0" tIns="0" rIns="0" bIns="0" rtlCol="0" anchor="t">
            <a:spAutoFit/>
          </a:bodyPr>
          <a:lstStyle/>
          <a:p>
            <a:pPr algn="l">
              <a:lnSpc>
                <a:spcPts val="4479"/>
              </a:lnSpc>
            </a:pPr>
            <a:r>
              <a:rPr lang="en-US" sz="3999">
                <a:solidFill>
                  <a:srgbClr val="004622"/>
                </a:solidFill>
                <a:latin typeface="Montserrat"/>
              </a:rPr>
              <a:t>Niet: claimen van een wensenlijstje</a:t>
            </a:r>
          </a:p>
        </p:txBody>
      </p:sp>
      <p:sp>
        <p:nvSpPr>
          <p:cNvPr id="20" name="TextBox 20"/>
          <p:cNvSpPr txBox="1"/>
          <p:nvPr/>
        </p:nvSpPr>
        <p:spPr>
          <a:xfrm>
            <a:off x="4790715" y="7603270"/>
            <a:ext cx="5666992" cy="1688465"/>
          </a:xfrm>
          <a:prstGeom prst="rect">
            <a:avLst/>
          </a:prstGeom>
        </p:spPr>
        <p:txBody>
          <a:bodyPr lIns="0" tIns="0" rIns="0" bIns="0" rtlCol="0" anchor="t">
            <a:spAutoFit/>
          </a:bodyPr>
          <a:lstStyle/>
          <a:p>
            <a:pPr algn="l">
              <a:lnSpc>
                <a:spcPts val="4479"/>
              </a:lnSpc>
            </a:pPr>
            <a:r>
              <a:rPr lang="en-US" sz="3999">
                <a:solidFill>
                  <a:srgbClr val="004622"/>
                </a:solidFill>
                <a:latin typeface="Montserrat"/>
              </a:rPr>
              <a:t>Wel: weten hoe God is en hoe Hij handelt binnen Zijn Koninkrijk</a:t>
            </a:r>
          </a:p>
        </p:txBody>
      </p:sp>
      <p:sp>
        <p:nvSpPr>
          <p:cNvPr id="21" name="Freeform 21"/>
          <p:cNvSpPr/>
          <p:nvPr/>
        </p:nvSpPr>
        <p:spPr>
          <a:xfrm>
            <a:off x="6491330" y="5184604"/>
            <a:ext cx="1524440" cy="889719"/>
          </a:xfrm>
          <a:custGeom>
            <a:avLst/>
            <a:gdLst/>
            <a:ahLst/>
            <a:cxnLst/>
            <a:rect l="l" t="t" r="r" b="b"/>
            <a:pathLst>
              <a:path w="1524440" h="889719">
                <a:moveTo>
                  <a:pt x="0" y="0"/>
                </a:moveTo>
                <a:lnTo>
                  <a:pt x="1524440" y="0"/>
                </a:lnTo>
                <a:lnTo>
                  <a:pt x="1524440" y="889718"/>
                </a:lnTo>
                <a:lnTo>
                  <a:pt x="0" y="8897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73C03"/>
        </a:solidFill>
        <a:effectLst/>
      </p:bgPr>
    </p:bg>
    <p:spTree>
      <p:nvGrpSpPr>
        <p:cNvPr id="1" name=""/>
        <p:cNvGrpSpPr/>
        <p:nvPr/>
      </p:nvGrpSpPr>
      <p:grpSpPr>
        <a:xfrm>
          <a:off x="0" y="0"/>
          <a:ext cx="0" cy="0"/>
          <a:chOff x="0" y="0"/>
          <a:chExt cx="0" cy="0"/>
        </a:xfrm>
      </p:grpSpPr>
      <p:grpSp>
        <p:nvGrpSpPr>
          <p:cNvPr id="2" name="Group 2"/>
          <p:cNvGrpSpPr/>
          <p:nvPr/>
        </p:nvGrpSpPr>
        <p:grpSpPr>
          <a:xfrm>
            <a:off x="0" y="1886159"/>
            <a:ext cx="8222863" cy="8400841"/>
            <a:chOff x="0" y="0"/>
            <a:chExt cx="10963818" cy="11201121"/>
          </a:xfrm>
        </p:grpSpPr>
        <p:pic>
          <p:nvPicPr>
            <p:cNvPr id="3" name="Picture 3"/>
            <p:cNvPicPr>
              <a:picLocks noChangeAspect="1"/>
            </p:cNvPicPr>
            <p:nvPr/>
          </p:nvPicPr>
          <p:blipFill>
            <a:blip r:embed="rId2"/>
            <a:srcRect l="1059" r="1059"/>
            <a:stretch>
              <a:fillRect/>
            </a:stretch>
          </p:blipFill>
          <p:spPr>
            <a:xfrm>
              <a:off x="0" y="0"/>
              <a:ext cx="10963818" cy="11201121"/>
            </a:xfrm>
            <a:prstGeom prst="rect">
              <a:avLst/>
            </a:prstGeom>
          </p:spPr>
        </p:pic>
      </p:grpSp>
      <p:sp>
        <p:nvSpPr>
          <p:cNvPr id="4" name="TextBox 4"/>
          <p:cNvSpPr txBox="1"/>
          <p:nvPr/>
        </p:nvSpPr>
        <p:spPr>
          <a:xfrm>
            <a:off x="9231288" y="2038559"/>
            <a:ext cx="8681869" cy="3061336"/>
          </a:xfrm>
          <a:prstGeom prst="rect">
            <a:avLst/>
          </a:prstGeom>
        </p:spPr>
        <p:txBody>
          <a:bodyPr lIns="0" tIns="0" rIns="0" bIns="0" rtlCol="0" anchor="t">
            <a:spAutoFit/>
          </a:bodyPr>
          <a:lstStyle/>
          <a:p>
            <a:pPr algn="l">
              <a:lnSpc>
                <a:spcPts val="7920"/>
              </a:lnSpc>
            </a:pPr>
            <a:r>
              <a:rPr lang="en-US" sz="8000">
                <a:solidFill>
                  <a:srgbClr val="FFF4D5"/>
                </a:solidFill>
                <a:latin typeface="Libre Baskerville"/>
              </a:rPr>
              <a:t>Een goede relatie kan tegen een stootje</a:t>
            </a:r>
          </a:p>
        </p:txBody>
      </p:sp>
      <p:sp>
        <p:nvSpPr>
          <p:cNvPr id="5" name="AutoShape 5"/>
          <p:cNvSpPr/>
          <p:nvPr/>
        </p:nvSpPr>
        <p:spPr>
          <a:xfrm>
            <a:off x="0" y="740781"/>
            <a:ext cx="17590423" cy="0"/>
          </a:xfrm>
          <a:prstGeom prst="line">
            <a:avLst/>
          </a:prstGeom>
          <a:ln w="9525" cap="flat">
            <a:solidFill>
              <a:srgbClr val="FFF4D5"/>
            </a:solidFill>
            <a:prstDash val="solid"/>
            <a:headEnd type="none" w="sm" len="sm"/>
            <a:tailEnd type="none" w="sm" len="sm"/>
          </a:ln>
        </p:spPr>
      </p:sp>
      <p:sp>
        <p:nvSpPr>
          <p:cNvPr id="6" name="TextBox 6"/>
          <p:cNvSpPr txBox="1"/>
          <p:nvPr/>
        </p:nvSpPr>
        <p:spPr>
          <a:xfrm>
            <a:off x="17364589" y="394642"/>
            <a:ext cx="548568" cy="265557"/>
          </a:xfrm>
          <a:prstGeom prst="rect">
            <a:avLst/>
          </a:prstGeom>
        </p:spPr>
        <p:txBody>
          <a:bodyPr lIns="0" tIns="0" rIns="0" bIns="0" rtlCol="0" anchor="t">
            <a:spAutoFit/>
          </a:bodyPr>
          <a:lstStyle/>
          <a:p>
            <a:pPr algn="l">
              <a:lnSpc>
                <a:spcPts val="2079"/>
              </a:lnSpc>
            </a:pPr>
            <a:r>
              <a:rPr lang="en-US" sz="2100">
                <a:solidFill>
                  <a:srgbClr val="BFF1E9"/>
                </a:solidFill>
                <a:latin typeface="Montserrat Bold"/>
              </a:rPr>
              <a:t>04</a:t>
            </a:r>
          </a:p>
        </p:txBody>
      </p:sp>
      <p:sp>
        <p:nvSpPr>
          <p:cNvPr id="7" name="TextBox 7"/>
          <p:cNvSpPr txBox="1"/>
          <p:nvPr/>
        </p:nvSpPr>
        <p:spPr>
          <a:xfrm>
            <a:off x="13082623" y="394642"/>
            <a:ext cx="3909369" cy="265557"/>
          </a:xfrm>
          <a:prstGeom prst="rect">
            <a:avLst/>
          </a:prstGeom>
        </p:spPr>
        <p:txBody>
          <a:bodyPr lIns="0" tIns="0" rIns="0" bIns="0" rtlCol="0" anchor="t">
            <a:spAutoFit/>
          </a:bodyPr>
          <a:lstStyle/>
          <a:p>
            <a:pPr algn="r">
              <a:lnSpc>
                <a:spcPts val="2079"/>
              </a:lnSpc>
            </a:pPr>
            <a:r>
              <a:rPr lang="en-US" sz="2100">
                <a:solidFill>
                  <a:srgbClr val="BFF1E9"/>
                </a:solidFill>
                <a:latin typeface="Montserrat"/>
              </a:rPr>
              <a:t>10000reasons.nl</a:t>
            </a:r>
          </a:p>
        </p:txBody>
      </p:sp>
      <p:sp>
        <p:nvSpPr>
          <p:cNvPr id="8" name="TextBox 8"/>
          <p:cNvSpPr txBox="1"/>
          <p:nvPr/>
        </p:nvSpPr>
        <p:spPr>
          <a:xfrm>
            <a:off x="9231288" y="5442121"/>
            <a:ext cx="6471523" cy="3374390"/>
          </a:xfrm>
          <a:prstGeom prst="rect">
            <a:avLst/>
          </a:prstGeom>
        </p:spPr>
        <p:txBody>
          <a:bodyPr lIns="0" tIns="0" rIns="0" bIns="0" rtlCol="0" anchor="t">
            <a:spAutoFit/>
          </a:bodyPr>
          <a:lstStyle/>
          <a:p>
            <a:pPr algn="l">
              <a:lnSpc>
                <a:spcPts val="4479"/>
              </a:lnSpc>
            </a:pPr>
            <a:r>
              <a:rPr lang="en-US" sz="3999">
                <a:solidFill>
                  <a:srgbClr val="FFF4D5"/>
                </a:solidFill>
                <a:latin typeface="Montserrat"/>
              </a:rPr>
              <a:t>Daniël ging naar huis en handelde precies zoals hij altijd gedaan had.</a:t>
            </a:r>
          </a:p>
          <a:p>
            <a:pPr algn="l">
              <a:lnSpc>
                <a:spcPts val="4479"/>
              </a:lnSpc>
            </a:pPr>
            <a:endParaRPr lang="en-US" sz="3999">
              <a:solidFill>
                <a:srgbClr val="FFF4D5"/>
              </a:solidFill>
              <a:latin typeface="Montserrat"/>
            </a:endParaRPr>
          </a:p>
          <a:p>
            <a:pPr algn="l">
              <a:lnSpc>
                <a:spcPts val="4479"/>
              </a:lnSpc>
            </a:pPr>
            <a:r>
              <a:rPr lang="en-US" sz="3999">
                <a:solidFill>
                  <a:srgbClr val="FFF4D5"/>
                </a:solidFill>
                <a:latin typeface="Montserrat"/>
              </a:rPr>
              <a:t>Hij liet zich niet uit het veld slaan.</a:t>
            </a:r>
          </a:p>
        </p:txBody>
      </p:sp>
      <p:grpSp>
        <p:nvGrpSpPr>
          <p:cNvPr id="9" name="Group 9"/>
          <p:cNvGrpSpPr/>
          <p:nvPr/>
        </p:nvGrpSpPr>
        <p:grpSpPr>
          <a:xfrm>
            <a:off x="1028700" y="0"/>
            <a:ext cx="2492711" cy="5143500"/>
            <a:chOff x="0" y="0"/>
            <a:chExt cx="656516" cy="1354667"/>
          </a:xfrm>
        </p:grpSpPr>
        <p:sp>
          <p:nvSpPr>
            <p:cNvPr id="10" name="Freeform 10"/>
            <p:cNvSpPr/>
            <p:nvPr/>
          </p:nvSpPr>
          <p:spPr>
            <a:xfrm>
              <a:off x="0" y="0"/>
              <a:ext cx="656516" cy="1354667"/>
            </a:xfrm>
            <a:custGeom>
              <a:avLst/>
              <a:gdLst/>
              <a:ahLst/>
              <a:cxnLst/>
              <a:rect l="l" t="t" r="r" b="b"/>
              <a:pathLst>
                <a:path w="656516" h="1354667">
                  <a:moveTo>
                    <a:pt x="0" y="0"/>
                  </a:moveTo>
                  <a:lnTo>
                    <a:pt x="656516" y="0"/>
                  </a:lnTo>
                  <a:lnTo>
                    <a:pt x="656516" y="1354667"/>
                  </a:lnTo>
                  <a:lnTo>
                    <a:pt x="0" y="1354667"/>
                  </a:lnTo>
                  <a:close/>
                </a:path>
              </a:pathLst>
            </a:custGeom>
            <a:solidFill>
              <a:srgbClr val="FFF4D5"/>
            </a:solidFill>
          </p:spPr>
        </p:sp>
        <p:sp>
          <p:nvSpPr>
            <p:cNvPr id="11" name="TextBox 11"/>
            <p:cNvSpPr txBox="1"/>
            <p:nvPr/>
          </p:nvSpPr>
          <p:spPr>
            <a:xfrm>
              <a:off x="0" y="-38100"/>
              <a:ext cx="656516" cy="1392767"/>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D5"/>
        </a:solidFill>
        <a:effectLst/>
      </p:bgPr>
    </p:bg>
    <p:spTree>
      <p:nvGrpSpPr>
        <p:cNvPr id="1" name=""/>
        <p:cNvGrpSpPr/>
        <p:nvPr/>
      </p:nvGrpSpPr>
      <p:grpSpPr>
        <a:xfrm>
          <a:off x="0" y="0"/>
          <a:ext cx="0" cy="0"/>
          <a:chOff x="0" y="0"/>
          <a:chExt cx="0" cy="0"/>
        </a:xfrm>
      </p:grpSpPr>
      <p:grpSp>
        <p:nvGrpSpPr>
          <p:cNvPr id="2" name="Group 2"/>
          <p:cNvGrpSpPr/>
          <p:nvPr/>
        </p:nvGrpSpPr>
        <p:grpSpPr>
          <a:xfrm>
            <a:off x="0" y="3346916"/>
            <a:ext cx="11318598" cy="6940084"/>
            <a:chOff x="0" y="0"/>
            <a:chExt cx="2981030" cy="1827841"/>
          </a:xfrm>
        </p:grpSpPr>
        <p:sp>
          <p:nvSpPr>
            <p:cNvPr id="3" name="Freeform 3"/>
            <p:cNvSpPr/>
            <p:nvPr/>
          </p:nvSpPr>
          <p:spPr>
            <a:xfrm>
              <a:off x="0" y="0"/>
              <a:ext cx="2981030" cy="1827841"/>
            </a:xfrm>
            <a:custGeom>
              <a:avLst/>
              <a:gdLst/>
              <a:ahLst/>
              <a:cxnLst/>
              <a:rect l="l" t="t" r="r" b="b"/>
              <a:pathLst>
                <a:path w="2981030" h="1827841">
                  <a:moveTo>
                    <a:pt x="0" y="0"/>
                  </a:moveTo>
                  <a:lnTo>
                    <a:pt x="2981030" y="0"/>
                  </a:lnTo>
                  <a:lnTo>
                    <a:pt x="2981030" y="1827841"/>
                  </a:lnTo>
                  <a:lnTo>
                    <a:pt x="0" y="1827841"/>
                  </a:lnTo>
                  <a:close/>
                </a:path>
              </a:pathLst>
            </a:custGeom>
            <a:solidFill>
              <a:srgbClr val="673C03"/>
            </a:solidFill>
          </p:spPr>
        </p:sp>
        <p:sp>
          <p:nvSpPr>
            <p:cNvPr id="4" name="TextBox 4"/>
            <p:cNvSpPr txBox="1"/>
            <p:nvPr/>
          </p:nvSpPr>
          <p:spPr>
            <a:xfrm>
              <a:off x="0" y="-38100"/>
              <a:ext cx="2981030" cy="1865941"/>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8102234" y="5504113"/>
            <a:ext cx="9157066" cy="3754187"/>
            <a:chOff x="0" y="0"/>
            <a:chExt cx="12209421" cy="5005582"/>
          </a:xfrm>
        </p:grpSpPr>
        <p:pic>
          <p:nvPicPr>
            <p:cNvPr id="6" name="Picture 6"/>
            <p:cNvPicPr>
              <a:picLocks noChangeAspect="1"/>
            </p:cNvPicPr>
            <p:nvPr/>
          </p:nvPicPr>
          <p:blipFill>
            <a:blip r:embed="rId2"/>
            <a:srcRect t="1767" b="1767"/>
            <a:stretch>
              <a:fillRect/>
            </a:stretch>
          </p:blipFill>
          <p:spPr>
            <a:xfrm>
              <a:off x="0" y="0"/>
              <a:ext cx="12209421" cy="5005582"/>
            </a:xfrm>
            <a:prstGeom prst="rect">
              <a:avLst/>
            </a:prstGeom>
          </p:spPr>
        </p:pic>
      </p:grpSp>
      <p:sp>
        <p:nvSpPr>
          <p:cNvPr id="7" name="AutoShape 7"/>
          <p:cNvSpPr/>
          <p:nvPr/>
        </p:nvSpPr>
        <p:spPr>
          <a:xfrm>
            <a:off x="0" y="740781"/>
            <a:ext cx="17590423" cy="0"/>
          </a:xfrm>
          <a:prstGeom prst="line">
            <a:avLst/>
          </a:prstGeom>
          <a:ln w="9525" cap="flat">
            <a:solidFill>
              <a:srgbClr val="004622"/>
            </a:solidFill>
            <a:prstDash val="solid"/>
            <a:headEnd type="none" w="sm" len="sm"/>
            <a:tailEnd type="none" w="sm" len="sm"/>
          </a:ln>
        </p:spPr>
      </p:sp>
      <p:sp>
        <p:nvSpPr>
          <p:cNvPr id="8" name="Freeform 8"/>
          <p:cNvSpPr/>
          <p:nvPr/>
        </p:nvSpPr>
        <p:spPr>
          <a:xfrm>
            <a:off x="1028700" y="4295857"/>
            <a:ext cx="943270" cy="600155"/>
          </a:xfrm>
          <a:custGeom>
            <a:avLst/>
            <a:gdLst/>
            <a:ahLst/>
            <a:cxnLst/>
            <a:rect l="l" t="t" r="r" b="b"/>
            <a:pathLst>
              <a:path w="943270" h="600155">
                <a:moveTo>
                  <a:pt x="0" y="0"/>
                </a:moveTo>
                <a:lnTo>
                  <a:pt x="943270" y="0"/>
                </a:lnTo>
                <a:lnTo>
                  <a:pt x="943270" y="600155"/>
                </a:lnTo>
                <a:lnTo>
                  <a:pt x="0" y="6001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2192896" y="4381582"/>
            <a:ext cx="4904621" cy="516255"/>
          </a:xfrm>
          <a:prstGeom prst="rect">
            <a:avLst/>
          </a:prstGeom>
        </p:spPr>
        <p:txBody>
          <a:bodyPr lIns="0" tIns="0" rIns="0" bIns="0" rtlCol="0" anchor="t">
            <a:spAutoFit/>
          </a:bodyPr>
          <a:lstStyle/>
          <a:p>
            <a:pPr algn="l">
              <a:lnSpc>
                <a:spcPts val="3959"/>
              </a:lnSpc>
            </a:pPr>
            <a:r>
              <a:rPr lang="en-US" sz="3999" dirty="0" err="1">
                <a:solidFill>
                  <a:srgbClr val="FFF4D5"/>
                </a:solidFill>
                <a:latin typeface="Montserrat"/>
              </a:rPr>
              <a:t>zicht</a:t>
            </a:r>
            <a:r>
              <a:rPr lang="en-US" sz="3999" dirty="0">
                <a:solidFill>
                  <a:srgbClr val="FFF4D5"/>
                </a:solidFill>
                <a:latin typeface="Montserrat"/>
              </a:rPr>
              <a:t> op </a:t>
            </a:r>
            <a:r>
              <a:rPr lang="en-US" sz="3999" dirty="0" err="1">
                <a:solidFill>
                  <a:srgbClr val="FFF4D5"/>
                </a:solidFill>
                <a:latin typeface="Montserrat"/>
              </a:rPr>
              <a:t>Jeruzalem</a:t>
            </a:r>
            <a:endParaRPr lang="en-US" sz="3999" dirty="0">
              <a:solidFill>
                <a:srgbClr val="FFF4D5"/>
              </a:solidFill>
              <a:latin typeface="Montserrat"/>
            </a:endParaRPr>
          </a:p>
        </p:txBody>
      </p:sp>
      <p:sp>
        <p:nvSpPr>
          <p:cNvPr id="10" name="TextBox 10"/>
          <p:cNvSpPr txBox="1"/>
          <p:nvPr/>
        </p:nvSpPr>
        <p:spPr>
          <a:xfrm>
            <a:off x="5075706" y="1339296"/>
            <a:ext cx="12183594" cy="2061211"/>
          </a:xfrm>
          <a:prstGeom prst="rect">
            <a:avLst/>
          </a:prstGeom>
        </p:spPr>
        <p:txBody>
          <a:bodyPr lIns="0" tIns="0" rIns="0" bIns="0" rtlCol="0" anchor="t">
            <a:spAutoFit/>
          </a:bodyPr>
          <a:lstStyle/>
          <a:p>
            <a:pPr algn="r">
              <a:lnSpc>
                <a:spcPts val="7920"/>
              </a:lnSpc>
            </a:pPr>
            <a:r>
              <a:rPr lang="en-US" sz="8000">
                <a:solidFill>
                  <a:srgbClr val="BE5303"/>
                </a:solidFill>
                <a:latin typeface="Libre Baskerville"/>
              </a:rPr>
              <a:t>Een goede relatie moet onderhouden worden</a:t>
            </a:r>
          </a:p>
        </p:txBody>
      </p:sp>
      <p:sp>
        <p:nvSpPr>
          <p:cNvPr id="11" name="TextBox 11"/>
          <p:cNvSpPr txBox="1"/>
          <p:nvPr/>
        </p:nvSpPr>
        <p:spPr>
          <a:xfrm>
            <a:off x="17364589" y="394642"/>
            <a:ext cx="548568" cy="265557"/>
          </a:xfrm>
          <a:prstGeom prst="rect">
            <a:avLst/>
          </a:prstGeom>
        </p:spPr>
        <p:txBody>
          <a:bodyPr lIns="0" tIns="0" rIns="0" bIns="0" rtlCol="0" anchor="t">
            <a:spAutoFit/>
          </a:bodyPr>
          <a:lstStyle/>
          <a:p>
            <a:pPr algn="l">
              <a:lnSpc>
                <a:spcPts val="2079"/>
              </a:lnSpc>
            </a:pPr>
            <a:r>
              <a:rPr lang="en-US" sz="2100">
                <a:solidFill>
                  <a:srgbClr val="673C03"/>
                </a:solidFill>
                <a:latin typeface="Montserrat Bold"/>
              </a:rPr>
              <a:t>05</a:t>
            </a:r>
          </a:p>
        </p:txBody>
      </p:sp>
      <p:sp>
        <p:nvSpPr>
          <p:cNvPr id="12" name="TextBox 12"/>
          <p:cNvSpPr txBox="1"/>
          <p:nvPr/>
        </p:nvSpPr>
        <p:spPr>
          <a:xfrm>
            <a:off x="13082623" y="394642"/>
            <a:ext cx="3909369" cy="265557"/>
          </a:xfrm>
          <a:prstGeom prst="rect">
            <a:avLst/>
          </a:prstGeom>
        </p:spPr>
        <p:txBody>
          <a:bodyPr lIns="0" tIns="0" rIns="0" bIns="0" rtlCol="0" anchor="t">
            <a:spAutoFit/>
          </a:bodyPr>
          <a:lstStyle/>
          <a:p>
            <a:pPr algn="r">
              <a:lnSpc>
                <a:spcPts val="2079"/>
              </a:lnSpc>
            </a:pPr>
            <a:r>
              <a:rPr lang="en-US" sz="2100">
                <a:solidFill>
                  <a:srgbClr val="673C03"/>
                </a:solidFill>
                <a:latin typeface="Montserrat"/>
              </a:rPr>
              <a:t>10000reasons.nl</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73C03"/>
        </a:solidFill>
        <a:effectLst/>
      </p:bgPr>
    </p:bg>
    <p:spTree>
      <p:nvGrpSpPr>
        <p:cNvPr id="1" name=""/>
        <p:cNvGrpSpPr/>
        <p:nvPr/>
      </p:nvGrpSpPr>
      <p:grpSpPr>
        <a:xfrm>
          <a:off x="0" y="0"/>
          <a:ext cx="0" cy="0"/>
          <a:chOff x="0" y="0"/>
          <a:chExt cx="0" cy="0"/>
        </a:xfrm>
      </p:grpSpPr>
      <p:sp>
        <p:nvSpPr>
          <p:cNvPr id="2" name="Freeform 2"/>
          <p:cNvSpPr/>
          <p:nvPr/>
        </p:nvSpPr>
        <p:spPr>
          <a:xfrm rot="-5400000">
            <a:off x="2641244" y="-316847"/>
            <a:ext cx="10563933" cy="10643761"/>
          </a:xfrm>
          <a:custGeom>
            <a:avLst/>
            <a:gdLst/>
            <a:ahLst/>
            <a:cxnLst/>
            <a:rect l="l" t="t" r="r" b="b"/>
            <a:pathLst>
              <a:path w="10563933" h="10643761">
                <a:moveTo>
                  <a:pt x="0" y="0"/>
                </a:moveTo>
                <a:lnTo>
                  <a:pt x="10563933" y="0"/>
                </a:lnTo>
                <a:lnTo>
                  <a:pt x="10563933" y="10643761"/>
                </a:lnTo>
                <a:lnTo>
                  <a:pt x="0" y="10643761"/>
                </a:lnTo>
                <a:lnTo>
                  <a:pt x="0" y="0"/>
                </a:lnTo>
                <a:close/>
              </a:path>
            </a:pathLst>
          </a:custGeom>
          <a:blipFill>
            <a:blip r:embed="rId2">
              <a:alphaModFix amt="60000"/>
            </a:blip>
            <a:stretch>
              <a:fillRect/>
            </a:stretch>
          </a:blipFill>
        </p:spPr>
      </p:sp>
      <p:grpSp>
        <p:nvGrpSpPr>
          <p:cNvPr id="3" name="Group 3"/>
          <p:cNvGrpSpPr/>
          <p:nvPr/>
        </p:nvGrpSpPr>
        <p:grpSpPr>
          <a:xfrm>
            <a:off x="0" y="0"/>
            <a:ext cx="3396793" cy="10287000"/>
            <a:chOff x="0" y="0"/>
            <a:chExt cx="894629" cy="2709333"/>
          </a:xfrm>
        </p:grpSpPr>
        <p:sp>
          <p:nvSpPr>
            <p:cNvPr id="4" name="Freeform 4"/>
            <p:cNvSpPr/>
            <p:nvPr/>
          </p:nvSpPr>
          <p:spPr>
            <a:xfrm>
              <a:off x="0" y="0"/>
              <a:ext cx="894629" cy="2709333"/>
            </a:xfrm>
            <a:custGeom>
              <a:avLst/>
              <a:gdLst/>
              <a:ahLst/>
              <a:cxnLst/>
              <a:rect l="l" t="t" r="r" b="b"/>
              <a:pathLst>
                <a:path w="894629" h="2709333">
                  <a:moveTo>
                    <a:pt x="0" y="0"/>
                  </a:moveTo>
                  <a:lnTo>
                    <a:pt x="894629" y="0"/>
                  </a:lnTo>
                  <a:lnTo>
                    <a:pt x="894629" y="2709333"/>
                  </a:lnTo>
                  <a:lnTo>
                    <a:pt x="0" y="2709333"/>
                  </a:lnTo>
                  <a:close/>
                </a:path>
              </a:pathLst>
            </a:custGeom>
            <a:solidFill>
              <a:srgbClr val="FFF4D5"/>
            </a:solidFill>
          </p:spPr>
        </p:sp>
        <p:sp>
          <p:nvSpPr>
            <p:cNvPr id="5" name="TextBox 5"/>
            <p:cNvSpPr txBox="1"/>
            <p:nvPr/>
          </p:nvSpPr>
          <p:spPr>
            <a:xfrm>
              <a:off x="0" y="-38100"/>
              <a:ext cx="894629" cy="2747433"/>
            </a:xfrm>
            <a:prstGeom prst="rect">
              <a:avLst/>
            </a:prstGeom>
          </p:spPr>
          <p:txBody>
            <a:bodyPr lIns="50800" tIns="50800" rIns="50800" bIns="50800" rtlCol="0" anchor="ctr"/>
            <a:lstStyle/>
            <a:p>
              <a:pPr algn="ctr">
                <a:lnSpc>
                  <a:spcPts val="2659"/>
                </a:lnSpc>
                <a:spcBef>
                  <a:spcPct val="0"/>
                </a:spcBef>
              </a:pPr>
              <a:endParaRPr/>
            </a:p>
          </p:txBody>
        </p:sp>
      </p:grpSp>
      <p:sp>
        <p:nvSpPr>
          <p:cNvPr id="6" name="AutoShape 6"/>
          <p:cNvSpPr/>
          <p:nvPr/>
        </p:nvSpPr>
        <p:spPr>
          <a:xfrm>
            <a:off x="0" y="740781"/>
            <a:ext cx="17590423" cy="0"/>
          </a:xfrm>
          <a:prstGeom prst="line">
            <a:avLst/>
          </a:prstGeom>
          <a:ln w="9525" cap="flat">
            <a:solidFill>
              <a:srgbClr val="FFF4D5"/>
            </a:solidFill>
            <a:prstDash val="solid"/>
            <a:headEnd type="none" w="sm" len="sm"/>
            <a:tailEnd type="none" w="sm" len="sm"/>
          </a:ln>
        </p:spPr>
      </p:sp>
      <p:sp>
        <p:nvSpPr>
          <p:cNvPr id="7" name="Freeform 7"/>
          <p:cNvSpPr/>
          <p:nvPr/>
        </p:nvSpPr>
        <p:spPr>
          <a:xfrm>
            <a:off x="-1049802" y="0"/>
            <a:ext cx="5792112" cy="10287000"/>
          </a:xfrm>
          <a:custGeom>
            <a:avLst/>
            <a:gdLst/>
            <a:ahLst/>
            <a:cxnLst/>
            <a:rect l="l" t="t" r="r" b="b"/>
            <a:pathLst>
              <a:path w="5792112" h="10287000">
                <a:moveTo>
                  <a:pt x="0" y="0"/>
                </a:moveTo>
                <a:lnTo>
                  <a:pt x="5792112" y="0"/>
                </a:lnTo>
                <a:lnTo>
                  <a:pt x="5792112" y="10287000"/>
                </a:lnTo>
                <a:lnTo>
                  <a:pt x="0" y="10287000"/>
                </a:lnTo>
                <a:lnTo>
                  <a:pt x="0" y="0"/>
                </a:lnTo>
                <a:close/>
              </a:path>
            </a:pathLst>
          </a:custGeom>
          <a:blipFill>
            <a:blip r:embed="rId3">
              <a:alphaModFix amt="51000"/>
            </a:blip>
            <a:stretch>
              <a:fillRect l="-60490" r="-105706"/>
            </a:stretch>
          </a:blipFill>
        </p:spPr>
      </p:sp>
      <p:sp>
        <p:nvSpPr>
          <p:cNvPr id="8" name="Freeform 8"/>
          <p:cNvSpPr/>
          <p:nvPr/>
        </p:nvSpPr>
        <p:spPr>
          <a:xfrm>
            <a:off x="10626204" y="8506441"/>
            <a:ext cx="1079467" cy="838059"/>
          </a:xfrm>
          <a:custGeom>
            <a:avLst/>
            <a:gdLst/>
            <a:ahLst/>
            <a:cxnLst/>
            <a:rect l="l" t="t" r="r" b="b"/>
            <a:pathLst>
              <a:path w="1079467" h="838059">
                <a:moveTo>
                  <a:pt x="0" y="0"/>
                </a:moveTo>
                <a:lnTo>
                  <a:pt x="1079468" y="0"/>
                </a:lnTo>
                <a:lnTo>
                  <a:pt x="1079468" y="838059"/>
                </a:lnTo>
                <a:lnTo>
                  <a:pt x="0" y="8380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7923210" y="2045620"/>
            <a:ext cx="8445783" cy="1061086"/>
          </a:xfrm>
          <a:prstGeom prst="rect">
            <a:avLst/>
          </a:prstGeom>
        </p:spPr>
        <p:txBody>
          <a:bodyPr lIns="0" tIns="0" rIns="0" bIns="0" rtlCol="0" anchor="t">
            <a:spAutoFit/>
          </a:bodyPr>
          <a:lstStyle/>
          <a:p>
            <a:pPr algn="l">
              <a:lnSpc>
                <a:spcPts val="7920"/>
              </a:lnSpc>
            </a:pPr>
            <a:r>
              <a:rPr lang="en-US" sz="8000">
                <a:solidFill>
                  <a:srgbClr val="FFF4D5"/>
                </a:solidFill>
                <a:latin typeface="Libre Baskerville"/>
              </a:rPr>
              <a:t>1 Kon. 8:44-45</a:t>
            </a:r>
          </a:p>
        </p:txBody>
      </p:sp>
      <p:sp>
        <p:nvSpPr>
          <p:cNvPr id="10" name="TextBox 10"/>
          <p:cNvSpPr txBox="1"/>
          <p:nvPr/>
        </p:nvSpPr>
        <p:spPr>
          <a:xfrm>
            <a:off x="7923210" y="3240949"/>
            <a:ext cx="8910479" cy="5684521"/>
          </a:xfrm>
          <a:prstGeom prst="rect">
            <a:avLst/>
          </a:prstGeom>
        </p:spPr>
        <p:txBody>
          <a:bodyPr lIns="0" tIns="0" rIns="0" bIns="0" rtlCol="0" anchor="t">
            <a:spAutoFit/>
          </a:bodyPr>
          <a:lstStyle/>
          <a:p>
            <a:pPr algn="l">
              <a:lnSpc>
                <a:spcPts val="5639"/>
              </a:lnSpc>
            </a:pPr>
            <a:r>
              <a:rPr lang="en-US" sz="3999">
                <a:solidFill>
                  <a:srgbClr val="FFDAAB"/>
                </a:solidFill>
                <a:latin typeface="Montserrat"/>
              </a:rPr>
              <a:t>Wanneer Uw volk uittrekt ten strijde tegen de vijand, op de weg waarheen U hen zendt, en zij bidden tot de HEERE, in de richting van deze stad...luistert U dan in de hemel naar hun gebed en hun smeekbede, en verschaf hun recht.</a:t>
            </a:r>
          </a:p>
        </p:txBody>
      </p:sp>
      <p:sp>
        <p:nvSpPr>
          <p:cNvPr id="11" name="TextBox 11"/>
          <p:cNvSpPr txBox="1"/>
          <p:nvPr/>
        </p:nvSpPr>
        <p:spPr>
          <a:xfrm>
            <a:off x="17364589" y="394642"/>
            <a:ext cx="548568" cy="265557"/>
          </a:xfrm>
          <a:prstGeom prst="rect">
            <a:avLst/>
          </a:prstGeom>
        </p:spPr>
        <p:txBody>
          <a:bodyPr lIns="0" tIns="0" rIns="0" bIns="0" rtlCol="0" anchor="t">
            <a:spAutoFit/>
          </a:bodyPr>
          <a:lstStyle/>
          <a:p>
            <a:pPr algn="l">
              <a:lnSpc>
                <a:spcPts val="2079"/>
              </a:lnSpc>
            </a:pPr>
            <a:r>
              <a:rPr lang="en-US" sz="2100">
                <a:solidFill>
                  <a:srgbClr val="BFF1E9"/>
                </a:solidFill>
                <a:latin typeface="Montserrat Bold"/>
              </a:rPr>
              <a:t>06</a:t>
            </a:r>
          </a:p>
        </p:txBody>
      </p:sp>
      <p:sp>
        <p:nvSpPr>
          <p:cNvPr id="12" name="TextBox 12"/>
          <p:cNvSpPr txBox="1"/>
          <p:nvPr/>
        </p:nvSpPr>
        <p:spPr>
          <a:xfrm>
            <a:off x="13082623" y="394642"/>
            <a:ext cx="3909369" cy="265557"/>
          </a:xfrm>
          <a:prstGeom prst="rect">
            <a:avLst/>
          </a:prstGeom>
        </p:spPr>
        <p:txBody>
          <a:bodyPr lIns="0" tIns="0" rIns="0" bIns="0" rtlCol="0" anchor="t">
            <a:spAutoFit/>
          </a:bodyPr>
          <a:lstStyle/>
          <a:p>
            <a:pPr algn="r">
              <a:lnSpc>
                <a:spcPts val="2079"/>
              </a:lnSpc>
            </a:pPr>
            <a:r>
              <a:rPr lang="en-US" sz="2100">
                <a:solidFill>
                  <a:srgbClr val="BFF1E9"/>
                </a:solidFill>
                <a:latin typeface="Montserrat"/>
              </a:rPr>
              <a:t>10000reasons.nl</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D5"/>
        </a:solidFill>
        <a:effectLst/>
      </p:bgPr>
    </p:bg>
    <p:spTree>
      <p:nvGrpSpPr>
        <p:cNvPr id="1" name=""/>
        <p:cNvGrpSpPr/>
        <p:nvPr/>
      </p:nvGrpSpPr>
      <p:grpSpPr>
        <a:xfrm>
          <a:off x="0" y="0"/>
          <a:ext cx="0" cy="0"/>
          <a:chOff x="0" y="0"/>
          <a:chExt cx="0" cy="0"/>
        </a:xfrm>
      </p:grpSpPr>
      <p:grpSp>
        <p:nvGrpSpPr>
          <p:cNvPr id="2" name="Group 2"/>
          <p:cNvGrpSpPr/>
          <p:nvPr/>
        </p:nvGrpSpPr>
        <p:grpSpPr>
          <a:xfrm>
            <a:off x="0" y="3346916"/>
            <a:ext cx="11318598" cy="6940084"/>
            <a:chOff x="0" y="0"/>
            <a:chExt cx="2981030" cy="1827841"/>
          </a:xfrm>
        </p:grpSpPr>
        <p:sp>
          <p:nvSpPr>
            <p:cNvPr id="3" name="Freeform 3"/>
            <p:cNvSpPr/>
            <p:nvPr/>
          </p:nvSpPr>
          <p:spPr>
            <a:xfrm>
              <a:off x="0" y="0"/>
              <a:ext cx="2981030" cy="1827841"/>
            </a:xfrm>
            <a:custGeom>
              <a:avLst/>
              <a:gdLst/>
              <a:ahLst/>
              <a:cxnLst/>
              <a:rect l="l" t="t" r="r" b="b"/>
              <a:pathLst>
                <a:path w="2981030" h="1827841">
                  <a:moveTo>
                    <a:pt x="0" y="0"/>
                  </a:moveTo>
                  <a:lnTo>
                    <a:pt x="2981030" y="0"/>
                  </a:lnTo>
                  <a:lnTo>
                    <a:pt x="2981030" y="1827841"/>
                  </a:lnTo>
                  <a:lnTo>
                    <a:pt x="0" y="1827841"/>
                  </a:lnTo>
                  <a:close/>
                </a:path>
              </a:pathLst>
            </a:custGeom>
            <a:solidFill>
              <a:srgbClr val="673C03"/>
            </a:solidFill>
          </p:spPr>
        </p:sp>
        <p:sp>
          <p:nvSpPr>
            <p:cNvPr id="4" name="TextBox 4"/>
            <p:cNvSpPr txBox="1"/>
            <p:nvPr/>
          </p:nvSpPr>
          <p:spPr>
            <a:xfrm>
              <a:off x="0" y="-38100"/>
              <a:ext cx="2981030" cy="1865941"/>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8102234" y="5504113"/>
            <a:ext cx="9157066" cy="3754187"/>
            <a:chOff x="0" y="0"/>
            <a:chExt cx="12209421" cy="5005582"/>
          </a:xfrm>
        </p:grpSpPr>
        <p:pic>
          <p:nvPicPr>
            <p:cNvPr id="6" name="Picture 6"/>
            <p:cNvPicPr>
              <a:picLocks noChangeAspect="1"/>
            </p:cNvPicPr>
            <p:nvPr/>
          </p:nvPicPr>
          <p:blipFill>
            <a:blip r:embed="rId2"/>
            <a:srcRect t="1767" b="1767"/>
            <a:stretch>
              <a:fillRect/>
            </a:stretch>
          </p:blipFill>
          <p:spPr>
            <a:xfrm>
              <a:off x="0" y="0"/>
              <a:ext cx="12209421" cy="5005582"/>
            </a:xfrm>
            <a:prstGeom prst="rect">
              <a:avLst/>
            </a:prstGeom>
          </p:spPr>
        </p:pic>
      </p:grpSp>
      <p:sp>
        <p:nvSpPr>
          <p:cNvPr id="7" name="AutoShape 7"/>
          <p:cNvSpPr/>
          <p:nvPr/>
        </p:nvSpPr>
        <p:spPr>
          <a:xfrm>
            <a:off x="0" y="740781"/>
            <a:ext cx="17590423" cy="0"/>
          </a:xfrm>
          <a:prstGeom prst="line">
            <a:avLst/>
          </a:prstGeom>
          <a:ln w="9525" cap="flat">
            <a:solidFill>
              <a:srgbClr val="004622"/>
            </a:solidFill>
            <a:prstDash val="solid"/>
            <a:headEnd type="none" w="sm" len="sm"/>
            <a:tailEnd type="none" w="sm" len="sm"/>
          </a:ln>
        </p:spPr>
      </p:sp>
      <p:sp>
        <p:nvSpPr>
          <p:cNvPr id="8" name="Freeform 8"/>
          <p:cNvSpPr/>
          <p:nvPr/>
        </p:nvSpPr>
        <p:spPr>
          <a:xfrm>
            <a:off x="1028700" y="4295857"/>
            <a:ext cx="943270" cy="600155"/>
          </a:xfrm>
          <a:custGeom>
            <a:avLst/>
            <a:gdLst/>
            <a:ahLst/>
            <a:cxnLst/>
            <a:rect l="l" t="t" r="r" b="b"/>
            <a:pathLst>
              <a:path w="943270" h="600155">
                <a:moveTo>
                  <a:pt x="0" y="0"/>
                </a:moveTo>
                <a:lnTo>
                  <a:pt x="943270" y="0"/>
                </a:lnTo>
                <a:lnTo>
                  <a:pt x="943270" y="600155"/>
                </a:lnTo>
                <a:lnTo>
                  <a:pt x="0" y="6001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1028700" y="5678886"/>
            <a:ext cx="821237" cy="821237"/>
          </a:xfrm>
          <a:custGeom>
            <a:avLst/>
            <a:gdLst/>
            <a:ahLst/>
            <a:cxnLst/>
            <a:rect l="l" t="t" r="r" b="b"/>
            <a:pathLst>
              <a:path w="821237" h="821237">
                <a:moveTo>
                  <a:pt x="0" y="0"/>
                </a:moveTo>
                <a:lnTo>
                  <a:pt x="821237" y="0"/>
                </a:lnTo>
                <a:lnTo>
                  <a:pt x="821237" y="821237"/>
                </a:lnTo>
                <a:lnTo>
                  <a:pt x="0" y="8212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981864" y="7249040"/>
            <a:ext cx="868073" cy="666246"/>
          </a:xfrm>
          <a:custGeom>
            <a:avLst/>
            <a:gdLst/>
            <a:ahLst/>
            <a:cxnLst/>
            <a:rect l="l" t="t" r="r" b="b"/>
            <a:pathLst>
              <a:path w="868073" h="666246">
                <a:moveTo>
                  <a:pt x="0" y="0"/>
                </a:moveTo>
                <a:lnTo>
                  <a:pt x="868073" y="0"/>
                </a:lnTo>
                <a:lnTo>
                  <a:pt x="868073" y="666246"/>
                </a:lnTo>
                <a:lnTo>
                  <a:pt x="0" y="6662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a:off x="1027294" y="8567714"/>
            <a:ext cx="824048" cy="1014213"/>
          </a:xfrm>
          <a:custGeom>
            <a:avLst/>
            <a:gdLst/>
            <a:ahLst/>
            <a:cxnLst/>
            <a:rect l="l" t="t" r="r" b="b"/>
            <a:pathLst>
              <a:path w="824048" h="1014213">
                <a:moveTo>
                  <a:pt x="0" y="0"/>
                </a:moveTo>
                <a:lnTo>
                  <a:pt x="824048" y="0"/>
                </a:lnTo>
                <a:lnTo>
                  <a:pt x="824048" y="1014213"/>
                </a:lnTo>
                <a:lnTo>
                  <a:pt x="0" y="10142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TextBox 12"/>
          <p:cNvSpPr txBox="1"/>
          <p:nvPr/>
        </p:nvSpPr>
        <p:spPr>
          <a:xfrm>
            <a:off x="2192896" y="4381582"/>
            <a:ext cx="4904621" cy="516255"/>
          </a:xfrm>
          <a:prstGeom prst="rect">
            <a:avLst/>
          </a:prstGeom>
        </p:spPr>
        <p:txBody>
          <a:bodyPr lIns="0" tIns="0" rIns="0" bIns="0" rtlCol="0" anchor="t">
            <a:spAutoFit/>
          </a:bodyPr>
          <a:lstStyle/>
          <a:p>
            <a:pPr algn="l">
              <a:lnSpc>
                <a:spcPts val="3959"/>
              </a:lnSpc>
            </a:pPr>
            <a:r>
              <a:rPr lang="en-US" sz="3999">
                <a:solidFill>
                  <a:srgbClr val="FFF4D5"/>
                </a:solidFill>
                <a:latin typeface="Montserrat"/>
              </a:rPr>
              <a:t>zicht op Jeruzalem</a:t>
            </a:r>
          </a:p>
        </p:txBody>
      </p:sp>
      <p:sp>
        <p:nvSpPr>
          <p:cNvPr id="13" name="TextBox 13"/>
          <p:cNvSpPr txBox="1"/>
          <p:nvPr/>
        </p:nvSpPr>
        <p:spPr>
          <a:xfrm>
            <a:off x="2192896" y="5874240"/>
            <a:ext cx="5496410" cy="516255"/>
          </a:xfrm>
          <a:prstGeom prst="rect">
            <a:avLst/>
          </a:prstGeom>
        </p:spPr>
        <p:txBody>
          <a:bodyPr lIns="0" tIns="0" rIns="0" bIns="0" rtlCol="0" anchor="t">
            <a:spAutoFit/>
          </a:bodyPr>
          <a:lstStyle/>
          <a:p>
            <a:pPr algn="l">
              <a:lnSpc>
                <a:spcPts val="3959"/>
              </a:lnSpc>
            </a:pPr>
            <a:r>
              <a:rPr lang="en-US" sz="3999">
                <a:solidFill>
                  <a:srgbClr val="FFF4D5"/>
                </a:solidFill>
                <a:latin typeface="Montserrat"/>
              </a:rPr>
              <a:t>3 maal daags 1 gebed</a:t>
            </a:r>
          </a:p>
        </p:txBody>
      </p:sp>
      <p:sp>
        <p:nvSpPr>
          <p:cNvPr id="14" name="TextBox 14"/>
          <p:cNvSpPr txBox="1"/>
          <p:nvPr/>
        </p:nvSpPr>
        <p:spPr>
          <a:xfrm>
            <a:off x="5075706" y="1339296"/>
            <a:ext cx="12183594" cy="2061211"/>
          </a:xfrm>
          <a:prstGeom prst="rect">
            <a:avLst/>
          </a:prstGeom>
        </p:spPr>
        <p:txBody>
          <a:bodyPr lIns="0" tIns="0" rIns="0" bIns="0" rtlCol="0" anchor="t">
            <a:spAutoFit/>
          </a:bodyPr>
          <a:lstStyle/>
          <a:p>
            <a:pPr algn="r">
              <a:lnSpc>
                <a:spcPts val="7920"/>
              </a:lnSpc>
            </a:pPr>
            <a:r>
              <a:rPr lang="en-US" sz="8000">
                <a:solidFill>
                  <a:srgbClr val="BE5303"/>
                </a:solidFill>
                <a:latin typeface="Libre Baskerville"/>
              </a:rPr>
              <a:t>Een goede relatie moet onderhouden worden</a:t>
            </a:r>
          </a:p>
        </p:txBody>
      </p:sp>
      <p:sp>
        <p:nvSpPr>
          <p:cNvPr id="15" name="TextBox 15"/>
          <p:cNvSpPr txBox="1"/>
          <p:nvPr/>
        </p:nvSpPr>
        <p:spPr>
          <a:xfrm>
            <a:off x="17364589" y="394642"/>
            <a:ext cx="548568" cy="265557"/>
          </a:xfrm>
          <a:prstGeom prst="rect">
            <a:avLst/>
          </a:prstGeom>
        </p:spPr>
        <p:txBody>
          <a:bodyPr lIns="0" tIns="0" rIns="0" bIns="0" rtlCol="0" anchor="t">
            <a:spAutoFit/>
          </a:bodyPr>
          <a:lstStyle/>
          <a:p>
            <a:pPr algn="l">
              <a:lnSpc>
                <a:spcPts val="2079"/>
              </a:lnSpc>
            </a:pPr>
            <a:r>
              <a:rPr lang="en-US" sz="2100">
                <a:solidFill>
                  <a:srgbClr val="673C03"/>
                </a:solidFill>
                <a:latin typeface="Montserrat Bold"/>
              </a:rPr>
              <a:t>05</a:t>
            </a:r>
          </a:p>
        </p:txBody>
      </p:sp>
      <p:sp>
        <p:nvSpPr>
          <p:cNvPr id="16" name="TextBox 16"/>
          <p:cNvSpPr txBox="1"/>
          <p:nvPr/>
        </p:nvSpPr>
        <p:spPr>
          <a:xfrm>
            <a:off x="13082623" y="394642"/>
            <a:ext cx="3909369" cy="265557"/>
          </a:xfrm>
          <a:prstGeom prst="rect">
            <a:avLst/>
          </a:prstGeom>
        </p:spPr>
        <p:txBody>
          <a:bodyPr lIns="0" tIns="0" rIns="0" bIns="0" rtlCol="0" anchor="t">
            <a:spAutoFit/>
          </a:bodyPr>
          <a:lstStyle/>
          <a:p>
            <a:pPr algn="r">
              <a:lnSpc>
                <a:spcPts val="2079"/>
              </a:lnSpc>
            </a:pPr>
            <a:r>
              <a:rPr lang="en-US" sz="2100">
                <a:solidFill>
                  <a:srgbClr val="673C03"/>
                </a:solidFill>
                <a:latin typeface="Montserrat"/>
              </a:rPr>
              <a:t>10000reasons.nl</a:t>
            </a:r>
          </a:p>
        </p:txBody>
      </p:sp>
      <p:sp>
        <p:nvSpPr>
          <p:cNvPr id="17" name="TextBox 17"/>
          <p:cNvSpPr txBox="1"/>
          <p:nvPr/>
        </p:nvSpPr>
        <p:spPr>
          <a:xfrm>
            <a:off x="2192896" y="7366898"/>
            <a:ext cx="4904621" cy="516255"/>
          </a:xfrm>
          <a:prstGeom prst="rect">
            <a:avLst/>
          </a:prstGeom>
        </p:spPr>
        <p:txBody>
          <a:bodyPr lIns="0" tIns="0" rIns="0" bIns="0" rtlCol="0" anchor="t">
            <a:spAutoFit/>
          </a:bodyPr>
          <a:lstStyle/>
          <a:p>
            <a:pPr algn="l">
              <a:lnSpc>
                <a:spcPts val="3959"/>
              </a:lnSpc>
            </a:pPr>
            <a:r>
              <a:rPr lang="en-US" sz="3999">
                <a:solidFill>
                  <a:srgbClr val="FFF4D5"/>
                </a:solidFill>
                <a:latin typeface="Montserrat"/>
              </a:rPr>
              <a:t>knielen</a:t>
            </a:r>
          </a:p>
        </p:txBody>
      </p:sp>
      <p:sp>
        <p:nvSpPr>
          <p:cNvPr id="18" name="TextBox 18"/>
          <p:cNvSpPr txBox="1"/>
          <p:nvPr/>
        </p:nvSpPr>
        <p:spPr>
          <a:xfrm>
            <a:off x="2192896" y="8859556"/>
            <a:ext cx="5496410" cy="516255"/>
          </a:xfrm>
          <a:prstGeom prst="rect">
            <a:avLst/>
          </a:prstGeom>
        </p:spPr>
        <p:txBody>
          <a:bodyPr lIns="0" tIns="0" rIns="0" bIns="0" rtlCol="0" anchor="t">
            <a:spAutoFit/>
          </a:bodyPr>
          <a:lstStyle/>
          <a:p>
            <a:pPr algn="l">
              <a:lnSpc>
                <a:spcPts val="3959"/>
              </a:lnSpc>
            </a:pPr>
            <a:r>
              <a:rPr lang="en-US" sz="3999">
                <a:solidFill>
                  <a:srgbClr val="FFF4D5"/>
                </a:solidFill>
                <a:latin typeface="Montserrat"/>
              </a:rPr>
              <a:t>bidden en danken</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C8617"/>
        </a:solidFill>
        <a:effectLst/>
      </p:bgPr>
    </p:bg>
    <p:spTree>
      <p:nvGrpSpPr>
        <p:cNvPr id="1" name=""/>
        <p:cNvGrpSpPr/>
        <p:nvPr/>
      </p:nvGrpSpPr>
      <p:grpSpPr>
        <a:xfrm>
          <a:off x="0" y="0"/>
          <a:ext cx="0" cy="0"/>
          <a:chOff x="0" y="0"/>
          <a:chExt cx="0" cy="0"/>
        </a:xfrm>
      </p:grpSpPr>
      <p:sp>
        <p:nvSpPr>
          <p:cNvPr id="2" name="Freeform 2"/>
          <p:cNvSpPr/>
          <p:nvPr/>
        </p:nvSpPr>
        <p:spPr>
          <a:xfrm flipH="1">
            <a:off x="11007744" y="2755747"/>
            <a:ext cx="8394023" cy="11075774"/>
          </a:xfrm>
          <a:custGeom>
            <a:avLst/>
            <a:gdLst/>
            <a:ahLst/>
            <a:cxnLst/>
            <a:rect l="l" t="t" r="r" b="b"/>
            <a:pathLst>
              <a:path w="8394023" h="11075774">
                <a:moveTo>
                  <a:pt x="8394023" y="0"/>
                </a:moveTo>
                <a:lnTo>
                  <a:pt x="0" y="0"/>
                </a:lnTo>
                <a:lnTo>
                  <a:pt x="0" y="11075774"/>
                </a:lnTo>
                <a:lnTo>
                  <a:pt x="8394023" y="11075774"/>
                </a:lnTo>
                <a:lnTo>
                  <a:pt x="8394023" y="0"/>
                </a:lnTo>
                <a:close/>
              </a:path>
            </a:pathLst>
          </a:custGeom>
          <a:blipFill>
            <a:blip r:embed="rId2">
              <a:alphaModFix amt="70000"/>
            </a:blip>
            <a:stretch>
              <a:fillRect l="-6170" b="-7568"/>
            </a:stretch>
          </a:blipFill>
        </p:spPr>
      </p:sp>
      <p:grpSp>
        <p:nvGrpSpPr>
          <p:cNvPr id="3" name="Group 3"/>
          <p:cNvGrpSpPr/>
          <p:nvPr/>
        </p:nvGrpSpPr>
        <p:grpSpPr>
          <a:xfrm>
            <a:off x="0" y="4175729"/>
            <a:ext cx="13082623" cy="6111271"/>
            <a:chOff x="0" y="0"/>
            <a:chExt cx="3445629" cy="1609553"/>
          </a:xfrm>
        </p:grpSpPr>
        <p:sp>
          <p:nvSpPr>
            <p:cNvPr id="4" name="Freeform 4"/>
            <p:cNvSpPr/>
            <p:nvPr/>
          </p:nvSpPr>
          <p:spPr>
            <a:xfrm>
              <a:off x="0" y="0"/>
              <a:ext cx="3445629" cy="1609553"/>
            </a:xfrm>
            <a:custGeom>
              <a:avLst/>
              <a:gdLst/>
              <a:ahLst/>
              <a:cxnLst/>
              <a:rect l="l" t="t" r="r" b="b"/>
              <a:pathLst>
                <a:path w="3445629" h="1609553">
                  <a:moveTo>
                    <a:pt x="0" y="0"/>
                  </a:moveTo>
                  <a:lnTo>
                    <a:pt x="3445629" y="0"/>
                  </a:lnTo>
                  <a:lnTo>
                    <a:pt x="3445629" y="1609553"/>
                  </a:lnTo>
                  <a:lnTo>
                    <a:pt x="0" y="1609553"/>
                  </a:lnTo>
                  <a:close/>
                </a:path>
              </a:pathLst>
            </a:custGeom>
            <a:solidFill>
              <a:srgbClr val="FFF4D5"/>
            </a:solidFill>
          </p:spPr>
        </p:sp>
        <p:sp>
          <p:nvSpPr>
            <p:cNvPr id="5" name="TextBox 5"/>
            <p:cNvSpPr txBox="1"/>
            <p:nvPr/>
          </p:nvSpPr>
          <p:spPr>
            <a:xfrm>
              <a:off x="0" y="85725"/>
              <a:ext cx="3445629" cy="1523828"/>
            </a:xfrm>
            <a:prstGeom prst="rect">
              <a:avLst/>
            </a:prstGeom>
          </p:spPr>
          <p:txBody>
            <a:bodyPr lIns="50800" tIns="50800" rIns="50800" bIns="50800" rtlCol="0" anchor="ctr"/>
            <a:lstStyle/>
            <a:p>
              <a:pPr algn="ctr">
                <a:lnSpc>
                  <a:spcPts val="1968"/>
                </a:lnSpc>
              </a:pPr>
              <a:endParaRPr/>
            </a:p>
          </p:txBody>
        </p:sp>
      </p:grpSp>
      <p:grpSp>
        <p:nvGrpSpPr>
          <p:cNvPr id="6" name="Group 6"/>
          <p:cNvGrpSpPr/>
          <p:nvPr/>
        </p:nvGrpSpPr>
        <p:grpSpPr>
          <a:xfrm>
            <a:off x="4992888" y="6300268"/>
            <a:ext cx="6719500" cy="3986732"/>
            <a:chOff x="0" y="0"/>
            <a:chExt cx="8959333" cy="5315642"/>
          </a:xfrm>
        </p:grpSpPr>
        <p:pic>
          <p:nvPicPr>
            <p:cNvPr id="7" name="Picture 7"/>
            <p:cNvPicPr>
              <a:picLocks noChangeAspect="1"/>
            </p:cNvPicPr>
            <p:nvPr/>
          </p:nvPicPr>
          <p:blipFill>
            <a:blip r:embed="rId3"/>
            <a:srcRect t="5501" b="5501"/>
            <a:stretch>
              <a:fillRect/>
            </a:stretch>
          </p:blipFill>
          <p:spPr>
            <a:xfrm>
              <a:off x="0" y="0"/>
              <a:ext cx="8959333" cy="5315642"/>
            </a:xfrm>
            <a:prstGeom prst="rect">
              <a:avLst/>
            </a:prstGeom>
          </p:spPr>
        </p:pic>
      </p:grpSp>
      <p:sp>
        <p:nvSpPr>
          <p:cNvPr id="8" name="AutoShape 8"/>
          <p:cNvSpPr/>
          <p:nvPr/>
        </p:nvSpPr>
        <p:spPr>
          <a:xfrm>
            <a:off x="0" y="740781"/>
            <a:ext cx="17590423" cy="0"/>
          </a:xfrm>
          <a:prstGeom prst="line">
            <a:avLst/>
          </a:prstGeom>
          <a:ln w="9525" cap="flat">
            <a:solidFill>
              <a:srgbClr val="FFF4D5"/>
            </a:solidFill>
            <a:prstDash val="solid"/>
            <a:headEnd type="none" w="sm" len="sm"/>
            <a:tailEnd type="none" w="sm" len="sm"/>
          </a:ln>
        </p:spPr>
      </p:sp>
      <p:grpSp>
        <p:nvGrpSpPr>
          <p:cNvPr id="9" name="Group 9"/>
          <p:cNvGrpSpPr/>
          <p:nvPr/>
        </p:nvGrpSpPr>
        <p:grpSpPr>
          <a:xfrm>
            <a:off x="-18062" y="0"/>
            <a:ext cx="3550934" cy="5610695"/>
            <a:chOff x="0" y="0"/>
            <a:chExt cx="4734579" cy="7480926"/>
          </a:xfrm>
        </p:grpSpPr>
        <p:pic>
          <p:nvPicPr>
            <p:cNvPr id="10" name="Picture 10"/>
            <p:cNvPicPr>
              <a:picLocks noChangeAspect="1"/>
            </p:cNvPicPr>
            <p:nvPr/>
          </p:nvPicPr>
          <p:blipFill>
            <a:blip r:embed="rId4"/>
            <a:srcRect l="2592" r="2592"/>
            <a:stretch>
              <a:fillRect/>
            </a:stretch>
          </p:blipFill>
          <p:spPr>
            <a:xfrm>
              <a:off x="0" y="0"/>
              <a:ext cx="4734579" cy="7480926"/>
            </a:xfrm>
            <a:prstGeom prst="rect">
              <a:avLst/>
            </a:prstGeom>
          </p:spPr>
        </p:pic>
      </p:grpSp>
      <p:sp>
        <p:nvSpPr>
          <p:cNvPr id="11" name="TextBox 11"/>
          <p:cNvSpPr txBox="1"/>
          <p:nvPr/>
        </p:nvSpPr>
        <p:spPr>
          <a:xfrm>
            <a:off x="17364589" y="394642"/>
            <a:ext cx="548568" cy="265557"/>
          </a:xfrm>
          <a:prstGeom prst="rect">
            <a:avLst/>
          </a:prstGeom>
        </p:spPr>
        <p:txBody>
          <a:bodyPr lIns="0" tIns="0" rIns="0" bIns="0" rtlCol="0" anchor="t">
            <a:spAutoFit/>
          </a:bodyPr>
          <a:lstStyle/>
          <a:p>
            <a:pPr algn="l">
              <a:lnSpc>
                <a:spcPts val="2079"/>
              </a:lnSpc>
            </a:pPr>
            <a:r>
              <a:rPr lang="en-US" sz="2100">
                <a:solidFill>
                  <a:srgbClr val="004622"/>
                </a:solidFill>
                <a:latin typeface="Montserrat Bold"/>
              </a:rPr>
              <a:t>07</a:t>
            </a:r>
          </a:p>
        </p:txBody>
      </p:sp>
      <p:sp>
        <p:nvSpPr>
          <p:cNvPr id="12" name="TextBox 12"/>
          <p:cNvSpPr txBox="1"/>
          <p:nvPr/>
        </p:nvSpPr>
        <p:spPr>
          <a:xfrm>
            <a:off x="13082623" y="394642"/>
            <a:ext cx="3909369" cy="265557"/>
          </a:xfrm>
          <a:prstGeom prst="rect">
            <a:avLst/>
          </a:prstGeom>
        </p:spPr>
        <p:txBody>
          <a:bodyPr lIns="0" tIns="0" rIns="0" bIns="0" rtlCol="0" anchor="t">
            <a:spAutoFit/>
          </a:bodyPr>
          <a:lstStyle/>
          <a:p>
            <a:pPr algn="r">
              <a:lnSpc>
                <a:spcPts val="2079"/>
              </a:lnSpc>
            </a:pPr>
            <a:r>
              <a:rPr lang="en-US" sz="2100">
                <a:solidFill>
                  <a:srgbClr val="004622"/>
                </a:solidFill>
                <a:latin typeface="Montserrat"/>
              </a:rPr>
              <a:t>10000reasons.nl</a:t>
            </a:r>
          </a:p>
        </p:txBody>
      </p:sp>
      <p:sp>
        <p:nvSpPr>
          <p:cNvPr id="13" name="TextBox 13"/>
          <p:cNvSpPr txBox="1"/>
          <p:nvPr/>
        </p:nvSpPr>
        <p:spPr>
          <a:xfrm>
            <a:off x="4500839" y="1206685"/>
            <a:ext cx="12491152" cy="3061336"/>
          </a:xfrm>
          <a:prstGeom prst="rect">
            <a:avLst/>
          </a:prstGeom>
        </p:spPr>
        <p:txBody>
          <a:bodyPr lIns="0" tIns="0" rIns="0" bIns="0" rtlCol="0" anchor="t">
            <a:spAutoFit/>
          </a:bodyPr>
          <a:lstStyle/>
          <a:p>
            <a:pPr algn="l">
              <a:lnSpc>
                <a:spcPts val="7920"/>
              </a:lnSpc>
            </a:pPr>
            <a:r>
              <a:rPr lang="en-US" sz="8000">
                <a:solidFill>
                  <a:srgbClr val="FFF4D5"/>
                </a:solidFill>
                <a:latin typeface="Libre Baskerville"/>
              </a:rPr>
              <a:t>Een goede relatie speelt zich af in elkaars zichtsveld</a:t>
            </a:r>
          </a:p>
        </p:txBody>
      </p:sp>
      <p:grpSp>
        <p:nvGrpSpPr>
          <p:cNvPr id="14" name="Group 14"/>
          <p:cNvGrpSpPr/>
          <p:nvPr/>
        </p:nvGrpSpPr>
        <p:grpSpPr>
          <a:xfrm>
            <a:off x="14810154" y="2506980"/>
            <a:ext cx="3477846" cy="5464519"/>
            <a:chOff x="0" y="0"/>
            <a:chExt cx="4637128" cy="7286025"/>
          </a:xfrm>
        </p:grpSpPr>
        <p:pic>
          <p:nvPicPr>
            <p:cNvPr id="15" name="Picture 15"/>
            <p:cNvPicPr>
              <a:picLocks noChangeAspect="1"/>
            </p:cNvPicPr>
            <p:nvPr/>
          </p:nvPicPr>
          <p:blipFill>
            <a:blip r:embed="rId5"/>
            <a:srcRect l="2266" r="2266"/>
            <a:stretch>
              <a:fillRect/>
            </a:stretch>
          </p:blipFill>
          <p:spPr>
            <a:xfrm>
              <a:off x="0" y="0"/>
              <a:ext cx="4637128" cy="7286025"/>
            </a:xfrm>
            <a:prstGeom prst="rect">
              <a:avLst/>
            </a:prstGeom>
          </p:spPr>
        </p:pic>
      </p:grpSp>
      <p:sp>
        <p:nvSpPr>
          <p:cNvPr id="16" name="TextBox 16"/>
          <p:cNvSpPr txBox="1"/>
          <p:nvPr/>
        </p:nvSpPr>
        <p:spPr>
          <a:xfrm>
            <a:off x="699273" y="6338368"/>
            <a:ext cx="2833599" cy="1688465"/>
          </a:xfrm>
          <a:prstGeom prst="rect">
            <a:avLst/>
          </a:prstGeom>
        </p:spPr>
        <p:txBody>
          <a:bodyPr lIns="0" tIns="0" rIns="0" bIns="0" rtlCol="0" anchor="t">
            <a:spAutoFit/>
          </a:bodyPr>
          <a:lstStyle/>
          <a:p>
            <a:pPr algn="l">
              <a:lnSpc>
                <a:spcPts val="4479"/>
              </a:lnSpc>
            </a:pPr>
            <a:r>
              <a:rPr lang="en-US" sz="3999">
                <a:solidFill>
                  <a:srgbClr val="004622"/>
                </a:solidFill>
                <a:latin typeface="Montserrat"/>
              </a:rPr>
              <a:t>Voor het aangezicht van God</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352</Words>
  <Application>Microsoft Office PowerPoint</Application>
  <PresentationFormat>Aangepast</PresentationFormat>
  <Paragraphs>61</Paragraphs>
  <Slides>11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Montserrat</vt:lpstr>
      <vt:lpstr>Montserrat Bold</vt:lpstr>
      <vt:lpstr>Calibri</vt:lpstr>
      <vt:lpstr>Libre Baskerville</vt:lpstr>
      <vt:lpstr>Arial</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bidden in de aanwezigheid van God</dc:title>
  <dc:creator>R. van den Bos</dc:creator>
  <cp:lastModifiedBy>R. van den Bos</cp:lastModifiedBy>
  <cp:revision>5</cp:revision>
  <dcterms:created xsi:type="dcterms:W3CDTF">2006-08-16T00:00:00Z</dcterms:created>
  <dcterms:modified xsi:type="dcterms:W3CDTF">2024-06-15T15:23:20Z</dcterms:modified>
  <dc:identifier>DAGHRMKWGK0</dc:identifier>
</cp:coreProperties>
</file>