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6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797675" cy="9926638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FB0852-61E0-44E3-85B8-BDD905657026}" v="432" dt="2024-05-05T07:31:29.0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60311" autoAdjust="0"/>
  </p:normalViewPr>
  <p:slideViewPr>
    <p:cSldViewPr snapToGrid="0">
      <p:cViewPr varScale="1">
        <p:scale>
          <a:sx n="62" d="100"/>
          <a:sy n="62" d="100"/>
        </p:scale>
        <p:origin x="17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BAF8DC-CF78-418B-B2D8-BC2780A324DA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NL"/>
        </a:p>
      </dgm:t>
    </dgm:pt>
    <dgm:pt modelId="{1C991FE5-FFE4-4E72-AC1B-B74667332D8A}">
      <dgm:prSet phldrT="[Text]"/>
      <dgm:spPr/>
      <dgm:t>
        <a:bodyPr/>
        <a:lstStyle/>
        <a:p>
          <a:r>
            <a:rPr lang="en-US" dirty="0"/>
            <a:t>Ja</a:t>
          </a:r>
          <a:endParaRPr lang="en-NL" dirty="0"/>
        </a:p>
      </dgm:t>
    </dgm:pt>
    <dgm:pt modelId="{061FEB9D-C6E4-4E37-B1E1-DCF2A3C81077}" type="parTrans" cxnId="{F16BE678-D3B5-4E84-9344-4B851120EFA6}">
      <dgm:prSet/>
      <dgm:spPr/>
      <dgm:t>
        <a:bodyPr/>
        <a:lstStyle/>
        <a:p>
          <a:endParaRPr lang="en-NL"/>
        </a:p>
      </dgm:t>
    </dgm:pt>
    <dgm:pt modelId="{193DE7C2-C75A-40A3-8B0B-6E69B623AC1E}" type="sibTrans" cxnId="{F16BE678-D3B5-4E84-9344-4B851120EFA6}">
      <dgm:prSet/>
      <dgm:spPr/>
      <dgm:t>
        <a:bodyPr/>
        <a:lstStyle/>
        <a:p>
          <a:endParaRPr lang="en-NL"/>
        </a:p>
      </dgm:t>
    </dgm:pt>
    <dgm:pt modelId="{43025D92-E223-43B7-BF12-01BF682BBABF}">
      <dgm:prSet phldrT="[Text]"/>
      <dgm:spPr/>
      <dgm:t>
        <a:bodyPr/>
        <a:lstStyle/>
        <a:p>
          <a:r>
            <a:rPr lang="en-US" dirty="0"/>
            <a:t>Beter </a:t>
          </a:r>
          <a:r>
            <a:rPr lang="en-US" dirty="0" err="1"/>
            <a:t>nuttig</a:t>
          </a:r>
          <a:r>
            <a:rPr lang="en-US" dirty="0"/>
            <a:t> bezig zijn dan </a:t>
          </a:r>
          <a:r>
            <a:rPr lang="en-US" dirty="0" err="1"/>
            <a:t>niks</a:t>
          </a:r>
          <a:r>
            <a:rPr lang="en-US" dirty="0"/>
            <a:t> te gaan </a:t>
          </a:r>
          <a:r>
            <a:rPr lang="en-US" dirty="0" err="1"/>
            <a:t>zitten</a:t>
          </a:r>
          <a:r>
            <a:rPr lang="en-US" dirty="0"/>
            <a:t> doen</a:t>
          </a:r>
          <a:endParaRPr lang="en-NL" dirty="0"/>
        </a:p>
      </dgm:t>
    </dgm:pt>
    <dgm:pt modelId="{8086073C-8F30-4331-A9B9-D42797C4D38E}" type="parTrans" cxnId="{8DFB5F5E-BD74-4407-9932-BA0B6DFA6574}">
      <dgm:prSet/>
      <dgm:spPr/>
      <dgm:t>
        <a:bodyPr/>
        <a:lstStyle/>
        <a:p>
          <a:endParaRPr lang="en-NL"/>
        </a:p>
      </dgm:t>
    </dgm:pt>
    <dgm:pt modelId="{AC5F2C2C-5E41-4C26-804A-DB6AD23663E8}" type="sibTrans" cxnId="{8DFB5F5E-BD74-4407-9932-BA0B6DFA6574}">
      <dgm:prSet/>
      <dgm:spPr/>
      <dgm:t>
        <a:bodyPr/>
        <a:lstStyle/>
        <a:p>
          <a:endParaRPr lang="en-NL"/>
        </a:p>
      </dgm:t>
    </dgm:pt>
    <dgm:pt modelId="{561EED14-F5A8-4296-A284-22416BFA78EF}">
      <dgm:prSet phldrT="[Text]"/>
      <dgm:spPr/>
      <dgm:t>
        <a:bodyPr/>
        <a:lstStyle/>
        <a:p>
          <a:r>
            <a:rPr lang="en-US" dirty="0"/>
            <a:t>Nee</a:t>
          </a:r>
          <a:endParaRPr lang="en-NL" dirty="0"/>
        </a:p>
      </dgm:t>
    </dgm:pt>
    <dgm:pt modelId="{941FEFB9-6159-4B90-BA92-4949830E9F6D}" type="parTrans" cxnId="{61ED3342-4460-4967-8FF9-3CDD1620A25D}">
      <dgm:prSet/>
      <dgm:spPr/>
      <dgm:t>
        <a:bodyPr/>
        <a:lstStyle/>
        <a:p>
          <a:endParaRPr lang="en-NL"/>
        </a:p>
      </dgm:t>
    </dgm:pt>
    <dgm:pt modelId="{225F1E03-3C6C-4160-8F91-E2DD861B1CE1}" type="sibTrans" cxnId="{61ED3342-4460-4967-8FF9-3CDD1620A25D}">
      <dgm:prSet/>
      <dgm:spPr/>
      <dgm:t>
        <a:bodyPr/>
        <a:lstStyle/>
        <a:p>
          <a:endParaRPr lang="en-NL"/>
        </a:p>
      </dgm:t>
    </dgm:pt>
    <dgm:pt modelId="{97F8FB04-66BA-4E07-919E-1BE25A27336E}">
      <dgm:prSet phldrT="[Text]"/>
      <dgm:spPr/>
      <dgm:t>
        <a:bodyPr/>
        <a:lstStyle/>
        <a:p>
          <a:r>
            <a:rPr lang="en-US" dirty="0" err="1"/>
            <a:t>Doelloze</a:t>
          </a:r>
          <a:r>
            <a:rPr lang="en-US" dirty="0"/>
            <a:t> </a:t>
          </a:r>
          <a:r>
            <a:rPr lang="en-US" dirty="0" err="1"/>
            <a:t>actie</a:t>
          </a:r>
          <a:r>
            <a:rPr lang="en-US" dirty="0"/>
            <a:t> uit pure </a:t>
          </a:r>
          <a:r>
            <a:rPr lang="en-US" dirty="0" err="1"/>
            <a:t>wanhoop</a:t>
          </a:r>
          <a:endParaRPr lang="en-NL" dirty="0"/>
        </a:p>
      </dgm:t>
    </dgm:pt>
    <dgm:pt modelId="{563C30E9-BDF0-407C-82C0-AFCA3A82D3FD}" type="parTrans" cxnId="{06ABE63D-D1E0-4DB5-918A-1084CDB8FF6A}">
      <dgm:prSet/>
      <dgm:spPr/>
      <dgm:t>
        <a:bodyPr/>
        <a:lstStyle/>
        <a:p>
          <a:endParaRPr lang="en-NL"/>
        </a:p>
      </dgm:t>
    </dgm:pt>
    <dgm:pt modelId="{DD4F8A79-7A14-4889-B7E4-99EDA663974B}" type="sibTrans" cxnId="{06ABE63D-D1E0-4DB5-918A-1084CDB8FF6A}">
      <dgm:prSet/>
      <dgm:spPr/>
      <dgm:t>
        <a:bodyPr/>
        <a:lstStyle/>
        <a:p>
          <a:endParaRPr lang="en-NL"/>
        </a:p>
      </dgm:t>
    </dgm:pt>
    <dgm:pt modelId="{A71A1383-36CE-437F-B821-04A0236D6436}">
      <dgm:prSet phldrT="[Text]"/>
      <dgm:spPr/>
      <dgm:t>
        <a:bodyPr/>
        <a:lstStyle/>
        <a:p>
          <a:r>
            <a:rPr lang="en-US" dirty="0" err="1"/>
            <a:t>Ondenkbaar</a:t>
          </a:r>
          <a:r>
            <a:rPr lang="en-US" dirty="0"/>
            <a:t> om </a:t>
          </a:r>
          <a:r>
            <a:rPr lang="en-US" dirty="0" err="1"/>
            <a:t>na</a:t>
          </a:r>
          <a:r>
            <a:rPr lang="en-US" dirty="0"/>
            <a:t> </a:t>
          </a:r>
          <a:r>
            <a:rPr lang="en-US" dirty="0" err="1"/>
            <a:t>alles</a:t>
          </a:r>
          <a:r>
            <a:rPr lang="en-US" dirty="0"/>
            <a:t> wat er </a:t>
          </a:r>
          <a:r>
            <a:rPr lang="en-US" dirty="0" err="1"/>
            <a:t>gebeurd</a:t>
          </a:r>
          <a:r>
            <a:rPr lang="en-US" dirty="0"/>
            <a:t> is </a:t>
          </a:r>
          <a:r>
            <a:rPr lang="en-US" dirty="0" err="1"/>
            <a:t>weer</a:t>
          </a:r>
          <a:r>
            <a:rPr lang="en-US" dirty="0"/>
            <a:t> gewoon te gaan </a:t>
          </a:r>
          <a:r>
            <a:rPr lang="en-US" dirty="0" err="1"/>
            <a:t>vissen</a:t>
          </a:r>
          <a:r>
            <a:rPr lang="en-US" dirty="0"/>
            <a:t>!</a:t>
          </a:r>
          <a:endParaRPr lang="en-NL" dirty="0"/>
        </a:p>
      </dgm:t>
    </dgm:pt>
    <dgm:pt modelId="{1AABB575-BB81-423C-A138-FBD769D8C54E}" type="parTrans" cxnId="{4A2868EF-0200-4450-92B3-E010FA049F5C}">
      <dgm:prSet/>
      <dgm:spPr/>
      <dgm:t>
        <a:bodyPr/>
        <a:lstStyle/>
        <a:p>
          <a:endParaRPr lang="en-NL"/>
        </a:p>
      </dgm:t>
    </dgm:pt>
    <dgm:pt modelId="{DF67DE8D-6E4E-4BAA-8B13-57EF4565B6CB}" type="sibTrans" cxnId="{4A2868EF-0200-4450-92B3-E010FA049F5C}">
      <dgm:prSet/>
      <dgm:spPr/>
      <dgm:t>
        <a:bodyPr/>
        <a:lstStyle/>
        <a:p>
          <a:endParaRPr lang="en-NL"/>
        </a:p>
      </dgm:t>
    </dgm:pt>
    <dgm:pt modelId="{3EB4D1BD-35F7-48B5-9DCE-2183204CE5F5}">
      <dgm:prSet phldrT="[Text]"/>
      <dgm:spPr/>
      <dgm:t>
        <a:bodyPr/>
        <a:lstStyle/>
        <a:p>
          <a:r>
            <a:rPr lang="en-US" dirty="0"/>
            <a:t>Ze </a:t>
          </a:r>
          <a:r>
            <a:rPr lang="en-US" dirty="0" err="1"/>
            <a:t>moesten</a:t>
          </a:r>
          <a:r>
            <a:rPr lang="en-US" dirty="0"/>
            <a:t> </a:t>
          </a:r>
          <a:r>
            <a:rPr lang="en-US" dirty="0" err="1"/>
            <a:t>toch</a:t>
          </a:r>
          <a:r>
            <a:rPr lang="en-US" dirty="0"/>
            <a:t> eten!!??</a:t>
          </a:r>
          <a:endParaRPr lang="en-NL" dirty="0"/>
        </a:p>
      </dgm:t>
    </dgm:pt>
    <dgm:pt modelId="{F0CCCADF-5AB8-4421-8AD0-502A6E11BFA9}" type="parTrans" cxnId="{C2D1ADED-C4D7-4844-9AB8-69C178A4CFB5}">
      <dgm:prSet/>
      <dgm:spPr/>
      <dgm:t>
        <a:bodyPr/>
        <a:lstStyle/>
        <a:p>
          <a:endParaRPr lang="en-NL"/>
        </a:p>
      </dgm:t>
    </dgm:pt>
    <dgm:pt modelId="{23254C2E-0379-454B-9CCE-A17735437993}" type="sibTrans" cxnId="{C2D1ADED-C4D7-4844-9AB8-69C178A4CFB5}">
      <dgm:prSet/>
      <dgm:spPr/>
      <dgm:t>
        <a:bodyPr/>
        <a:lstStyle/>
        <a:p>
          <a:endParaRPr lang="en-NL"/>
        </a:p>
      </dgm:t>
    </dgm:pt>
    <dgm:pt modelId="{5E64AADB-B9D3-41F1-B874-348732EE8D87}" type="pres">
      <dgm:prSet presAssocID="{5EBAF8DC-CF78-418B-B2D8-BC2780A324DA}" presName="Name0" presStyleCnt="0">
        <dgm:presLayoutVars>
          <dgm:dir/>
          <dgm:animLvl val="lvl"/>
          <dgm:resizeHandles val="exact"/>
        </dgm:presLayoutVars>
      </dgm:prSet>
      <dgm:spPr/>
    </dgm:pt>
    <dgm:pt modelId="{8F2EC4E3-CEB5-48E6-9248-6B3DB1C02983}" type="pres">
      <dgm:prSet presAssocID="{1C991FE5-FFE4-4E72-AC1B-B74667332D8A}" presName="linNode" presStyleCnt="0"/>
      <dgm:spPr/>
    </dgm:pt>
    <dgm:pt modelId="{EEF9129A-0BFE-4351-A9E2-AD05968DB201}" type="pres">
      <dgm:prSet presAssocID="{1C991FE5-FFE4-4E72-AC1B-B74667332D8A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53E95F16-5E3E-4B53-A772-D76452E0F11A}" type="pres">
      <dgm:prSet presAssocID="{1C991FE5-FFE4-4E72-AC1B-B74667332D8A}" presName="descendantText" presStyleLbl="alignAccFollowNode1" presStyleIdx="0" presStyleCnt="2">
        <dgm:presLayoutVars>
          <dgm:bulletEnabled val="1"/>
        </dgm:presLayoutVars>
      </dgm:prSet>
      <dgm:spPr/>
    </dgm:pt>
    <dgm:pt modelId="{B373D04E-E6D9-4947-ACEB-D86CE88A3030}" type="pres">
      <dgm:prSet presAssocID="{193DE7C2-C75A-40A3-8B0B-6E69B623AC1E}" presName="sp" presStyleCnt="0"/>
      <dgm:spPr/>
    </dgm:pt>
    <dgm:pt modelId="{D0550E1F-1701-44D1-B168-27CF372E2A77}" type="pres">
      <dgm:prSet presAssocID="{561EED14-F5A8-4296-A284-22416BFA78EF}" presName="linNode" presStyleCnt="0"/>
      <dgm:spPr/>
    </dgm:pt>
    <dgm:pt modelId="{94769866-F937-44DB-AD0F-636826250A11}" type="pres">
      <dgm:prSet presAssocID="{561EED14-F5A8-4296-A284-22416BFA78EF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F5DC1380-FF76-4EF5-BC2E-A11C5E554B2C}" type="pres">
      <dgm:prSet presAssocID="{561EED14-F5A8-4296-A284-22416BFA78EF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C4ABC813-560D-43E1-8147-9601412470B6}" type="presOf" srcId="{5EBAF8DC-CF78-418B-B2D8-BC2780A324DA}" destId="{5E64AADB-B9D3-41F1-B874-348732EE8D87}" srcOrd="0" destOrd="0" presId="urn:microsoft.com/office/officeart/2005/8/layout/vList5"/>
    <dgm:cxn modelId="{0E5A2B32-0382-464D-B069-4F6938A4D066}" type="presOf" srcId="{97F8FB04-66BA-4E07-919E-1BE25A27336E}" destId="{F5DC1380-FF76-4EF5-BC2E-A11C5E554B2C}" srcOrd="0" destOrd="0" presId="urn:microsoft.com/office/officeart/2005/8/layout/vList5"/>
    <dgm:cxn modelId="{06ABE63D-D1E0-4DB5-918A-1084CDB8FF6A}" srcId="{561EED14-F5A8-4296-A284-22416BFA78EF}" destId="{97F8FB04-66BA-4E07-919E-1BE25A27336E}" srcOrd="0" destOrd="0" parTransId="{563C30E9-BDF0-407C-82C0-AFCA3A82D3FD}" sibTransId="{DD4F8A79-7A14-4889-B7E4-99EDA663974B}"/>
    <dgm:cxn modelId="{8DFB5F5E-BD74-4407-9932-BA0B6DFA6574}" srcId="{1C991FE5-FFE4-4E72-AC1B-B74667332D8A}" destId="{43025D92-E223-43B7-BF12-01BF682BBABF}" srcOrd="0" destOrd="0" parTransId="{8086073C-8F30-4331-A9B9-D42797C4D38E}" sibTransId="{AC5F2C2C-5E41-4C26-804A-DB6AD23663E8}"/>
    <dgm:cxn modelId="{61ED3342-4460-4967-8FF9-3CDD1620A25D}" srcId="{5EBAF8DC-CF78-418B-B2D8-BC2780A324DA}" destId="{561EED14-F5A8-4296-A284-22416BFA78EF}" srcOrd="1" destOrd="0" parTransId="{941FEFB9-6159-4B90-BA92-4949830E9F6D}" sibTransId="{225F1E03-3C6C-4160-8F91-E2DD861B1CE1}"/>
    <dgm:cxn modelId="{F16BE678-D3B5-4E84-9344-4B851120EFA6}" srcId="{5EBAF8DC-CF78-418B-B2D8-BC2780A324DA}" destId="{1C991FE5-FFE4-4E72-AC1B-B74667332D8A}" srcOrd="0" destOrd="0" parTransId="{061FEB9D-C6E4-4E37-B1E1-DCF2A3C81077}" sibTransId="{193DE7C2-C75A-40A3-8B0B-6E69B623AC1E}"/>
    <dgm:cxn modelId="{BD70A37C-8DC4-455E-9BB1-BA4E1CAD04EB}" type="presOf" srcId="{561EED14-F5A8-4296-A284-22416BFA78EF}" destId="{94769866-F937-44DB-AD0F-636826250A11}" srcOrd="0" destOrd="0" presId="urn:microsoft.com/office/officeart/2005/8/layout/vList5"/>
    <dgm:cxn modelId="{63A4859C-A6A7-4ED4-8F14-F329C24868C6}" type="presOf" srcId="{A71A1383-36CE-437F-B821-04A0236D6436}" destId="{F5DC1380-FF76-4EF5-BC2E-A11C5E554B2C}" srcOrd="0" destOrd="1" presId="urn:microsoft.com/office/officeart/2005/8/layout/vList5"/>
    <dgm:cxn modelId="{D7D2ABB0-0C45-4684-BBB7-926E7D394521}" type="presOf" srcId="{1C991FE5-FFE4-4E72-AC1B-B74667332D8A}" destId="{EEF9129A-0BFE-4351-A9E2-AD05968DB201}" srcOrd="0" destOrd="0" presId="urn:microsoft.com/office/officeart/2005/8/layout/vList5"/>
    <dgm:cxn modelId="{44A625CB-FBA7-4E21-8B32-A5FA5E8A0775}" type="presOf" srcId="{43025D92-E223-43B7-BF12-01BF682BBABF}" destId="{53E95F16-5E3E-4B53-A772-D76452E0F11A}" srcOrd="0" destOrd="0" presId="urn:microsoft.com/office/officeart/2005/8/layout/vList5"/>
    <dgm:cxn modelId="{6259C6E6-80E0-44A8-84A8-02CE62C0CBC1}" type="presOf" srcId="{3EB4D1BD-35F7-48B5-9DCE-2183204CE5F5}" destId="{53E95F16-5E3E-4B53-A772-D76452E0F11A}" srcOrd="0" destOrd="1" presId="urn:microsoft.com/office/officeart/2005/8/layout/vList5"/>
    <dgm:cxn modelId="{C2D1ADED-C4D7-4844-9AB8-69C178A4CFB5}" srcId="{1C991FE5-FFE4-4E72-AC1B-B74667332D8A}" destId="{3EB4D1BD-35F7-48B5-9DCE-2183204CE5F5}" srcOrd="1" destOrd="0" parTransId="{F0CCCADF-5AB8-4421-8AD0-502A6E11BFA9}" sibTransId="{23254C2E-0379-454B-9CCE-A17735437993}"/>
    <dgm:cxn modelId="{4A2868EF-0200-4450-92B3-E010FA049F5C}" srcId="{561EED14-F5A8-4296-A284-22416BFA78EF}" destId="{A71A1383-36CE-437F-B821-04A0236D6436}" srcOrd="1" destOrd="0" parTransId="{1AABB575-BB81-423C-A138-FBD769D8C54E}" sibTransId="{DF67DE8D-6E4E-4BAA-8B13-57EF4565B6CB}"/>
    <dgm:cxn modelId="{9A3CEA20-3E11-4F2C-856D-E0F03D167F9F}" type="presParOf" srcId="{5E64AADB-B9D3-41F1-B874-348732EE8D87}" destId="{8F2EC4E3-CEB5-48E6-9248-6B3DB1C02983}" srcOrd="0" destOrd="0" presId="urn:microsoft.com/office/officeart/2005/8/layout/vList5"/>
    <dgm:cxn modelId="{17592B35-7475-454C-8ED2-46905435F850}" type="presParOf" srcId="{8F2EC4E3-CEB5-48E6-9248-6B3DB1C02983}" destId="{EEF9129A-0BFE-4351-A9E2-AD05968DB201}" srcOrd="0" destOrd="0" presId="urn:microsoft.com/office/officeart/2005/8/layout/vList5"/>
    <dgm:cxn modelId="{F6B2CD6C-C9DC-4CFB-9685-2A39CA804DA3}" type="presParOf" srcId="{8F2EC4E3-CEB5-48E6-9248-6B3DB1C02983}" destId="{53E95F16-5E3E-4B53-A772-D76452E0F11A}" srcOrd="1" destOrd="0" presId="urn:microsoft.com/office/officeart/2005/8/layout/vList5"/>
    <dgm:cxn modelId="{121DD44A-0D7D-4CC4-B64C-8F03A4BC540C}" type="presParOf" srcId="{5E64AADB-B9D3-41F1-B874-348732EE8D87}" destId="{B373D04E-E6D9-4947-ACEB-D86CE88A3030}" srcOrd="1" destOrd="0" presId="urn:microsoft.com/office/officeart/2005/8/layout/vList5"/>
    <dgm:cxn modelId="{27E39B29-0C02-402A-A358-162FFBB8DC82}" type="presParOf" srcId="{5E64AADB-B9D3-41F1-B874-348732EE8D87}" destId="{D0550E1F-1701-44D1-B168-27CF372E2A77}" srcOrd="2" destOrd="0" presId="urn:microsoft.com/office/officeart/2005/8/layout/vList5"/>
    <dgm:cxn modelId="{0ED72526-35E0-45E5-A2DC-B1EAB2881501}" type="presParOf" srcId="{D0550E1F-1701-44D1-B168-27CF372E2A77}" destId="{94769866-F937-44DB-AD0F-636826250A11}" srcOrd="0" destOrd="0" presId="urn:microsoft.com/office/officeart/2005/8/layout/vList5"/>
    <dgm:cxn modelId="{90396164-7E56-491C-A967-C5EA6CF3D144}" type="presParOf" srcId="{D0550E1F-1701-44D1-B168-27CF372E2A77}" destId="{F5DC1380-FF76-4EF5-BC2E-A11C5E554B2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82E505-E333-44A0-A22C-10F3C7F19E61}" type="doc">
      <dgm:prSet loTypeId="urn:microsoft.com/office/officeart/2005/8/layout/matrix2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NL"/>
        </a:p>
      </dgm:t>
    </dgm:pt>
    <dgm:pt modelId="{BA092351-727A-4770-B25A-E2109D7757F9}">
      <dgm:prSet phldrT="[Text]"/>
      <dgm:spPr/>
      <dgm:t>
        <a:bodyPr/>
        <a:lstStyle/>
        <a:p>
          <a:r>
            <a:rPr lang="en-US" dirty="0"/>
            <a:t>H21 Hierna </a:t>
          </a:r>
          <a:r>
            <a:rPr lang="en-US" i="1" dirty="0" err="1"/>
            <a:t>verscheen</a:t>
          </a:r>
          <a:r>
            <a:rPr lang="en-US" dirty="0"/>
            <a:t> (= </a:t>
          </a:r>
          <a:r>
            <a:rPr lang="en-US" dirty="0" err="1"/>
            <a:t>openbaarde</a:t>
          </a:r>
          <a:r>
            <a:rPr lang="en-US" dirty="0"/>
            <a:t> </a:t>
          </a:r>
          <a:r>
            <a:rPr lang="en-US" dirty="0" err="1"/>
            <a:t>zich</a:t>
          </a:r>
          <a:r>
            <a:rPr lang="en-US" dirty="0"/>
            <a:t>) </a:t>
          </a:r>
          <a:r>
            <a:rPr lang="en-US" dirty="0" err="1"/>
            <a:t>Jezus</a:t>
          </a:r>
          <a:r>
            <a:rPr lang="en-US" dirty="0"/>
            <a:t> </a:t>
          </a:r>
          <a:r>
            <a:rPr lang="en-US" dirty="0" err="1"/>
            <a:t>weer</a:t>
          </a:r>
          <a:r>
            <a:rPr lang="en-US" dirty="0"/>
            <a:t> </a:t>
          </a:r>
          <a:r>
            <a:rPr lang="en-US" dirty="0" err="1"/>
            <a:t>aan</a:t>
          </a:r>
          <a:r>
            <a:rPr lang="en-US" dirty="0"/>
            <a:t> de </a:t>
          </a:r>
          <a:r>
            <a:rPr lang="en-US" dirty="0" err="1"/>
            <a:t>leerlingen</a:t>
          </a:r>
          <a:endParaRPr lang="en-NL" dirty="0"/>
        </a:p>
      </dgm:t>
    </dgm:pt>
    <dgm:pt modelId="{FADE6BF9-A3EA-402B-B4FF-6863ABD5ED74}" type="parTrans" cxnId="{8DA253BB-6B1C-4683-9E4C-4E23000A38E8}">
      <dgm:prSet/>
      <dgm:spPr/>
      <dgm:t>
        <a:bodyPr/>
        <a:lstStyle/>
        <a:p>
          <a:endParaRPr lang="en-NL"/>
        </a:p>
      </dgm:t>
    </dgm:pt>
    <dgm:pt modelId="{4E47003C-FFDB-42CE-B2F1-CEEB54CC4B6A}" type="sibTrans" cxnId="{8DA253BB-6B1C-4683-9E4C-4E23000A38E8}">
      <dgm:prSet/>
      <dgm:spPr/>
      <dgm:t>
        <a:bodyPr/>
        <a:lstStyle/>
        <a:p>
          <a:endParaRPr lang="en-NL"/>
        </a:p>
      </dgm:t>
    </dgm:pt>
    <dgm:pt modelId="{3B8E8134-615C-4A8D-BCC9-B4FF173EC449}">
      <dgm:prSet phldrT="[Text]"/>
      <dgm:spPr/>
      <dgm:t>
        <a:bodyPr/>
        <a:lstStyle/>
        <a:p>
          <a:r>
            <a:rPr lang="en-US" dirty="0"/>
            <a:t>H2 (het </a:t>
          </a:r>
          <a:r>
            <a:rPr lang="en-US" dirty="0" err="1"/>
            <a:t>teken</a:t>
          </a:r>
          <a:r>
            <a:rPr lang="en-US" dirty="0"/>
            <a:t> in Kana): Hij </a:t>
          </a:r>
          <a:r>
            <a:rPr lang="en-US" i="1" dirty="0" err="1"/>
            <a:t>openbaarde</a:t>
          </a:r>
          <a:r>
            <a:rPr lang="en-US" dirty="0"/>
            <a:t> zijn </a:t>
          </a:r>
          <a:r>
            <a:rPr lang="en-US" dirty="0" err="1"/>
            <a:t>heerlijkheid</a:t>
          </a:r>
          <a:endParaRPr lang="en-NL" dirty="0"/>
        </a:p>
      </dgm:t>
    </dgm:pt>
    <dgm:pt modelId="{D15CB2F7-B5C3-405D-A977-F2AF0176CF0A}" type="parTrans" cxnId="{4B847B80-74A9-447F-89E5-2FA0FB43D608}">
      <dgm:prSet/>
      <dgm:spPr/>
      <dgm:t>
        <a:bodyPr/>
        <a:lstStyle/>
        <a:p>
          <a:endParaRPr lang="en-NL"/>
        </a:p>
      </dgm:t>
    </dgm:pt>
    <dgm:pt modelId="{3B881FBD-DA49-4240-AD04-2FDBBD8FCD45}" type="sibTrans" cxnId="{4B847B80-74A9-447F-89E5-2FA0FB43D608}">
      <dgm:prSet/>
      <dgm:spPr/>
      <dgm:t>
        <a:bodyPr/>
        <a:lstStyle/>
        <a:p>
          <a:endParaRPr lang="en-NL"/>
        </a:p>
      </dgm:t>
    </dgm:pt>
    <dgm:pt modelId="{892E0471-3D90-4944-A30E-2B374BB267D9}">
      <dgm:prSet phldrT="[Text]"/>
      <dgm:spPr/>
      <dgm:t>
        <a:bodyPr/>
        <a:lstStyle/>
        <a:p>
          <a:r>
            <a:rPr lang="en-US" dirty="0"/>
            <a:t>H17:6 </a:t>
          </a:r>
          <a:r>
            <a:rPr lang="en-US" dirty="0" err="1"/>
            <a:t>Jezus</a:t>
          </a:r>
          <a:r>
            <a:rPr lang="en-US" dirty="0"/>
            <a:t> </a:t>
          </a:r>
          <a:r>
            <a:rPr lang="en-US" dirty="0" err="1"/>
            <a:t>maakt</a:t>
          </a:r>
          <a:r>
            <a:rPr lang="en-US" dirty="0"/>
            <a:t> de Vader </a:t>
          </a:r>
          <a:r>
            <a:rPr lang="en-US" dirty="0" err="1"/>
            <a:t>bekend</a:t>
          </a:r>
          <a:r>
            <a:rPr lang="en-US" dirty="0"/>
            <a:t> </a:t>
          </a:r>
          <a:endParaRPr lang="en-NL" dirty="0"/>
        </a:p>
      </dgm:t>
    </dgm:pt>
    <dgm:pt modelId="{A71A695B-2101-4550-A5CA-AB26758B15AF}" type="parTrans" cxnId="{DF7AECEF-E2C6-4590-83B8-C5531646AAEB}">
      <dgm:prSet/>
      <dgm:spPr/>
      <dgm:t>
        <a:bodyPr/>
        <a:lstStyle/>
        <a:p>
          <a:endParaRPr lang="en-NL"/>
        </a:p>
      </dgm:t>
    </dgm:pt>
    <dgm:pt modelId="{D8704FE1-5114-49C5-9517-B3E2F5241118}" type="sibTrans" cxnId="{DF7AECEF-E2C6-4590-83B8-C5531646AAEB}">
      <dgm:prSet/>
      <dgm:spPr/>
      <dgm:t>
        <a:bodyPr/>
        <a:lstStyle/>
        <a:p>
          <a:endParaRPr lang="en-NL"/>
        </a:p>
      </dgm:t>
    </dgm:pt>
    <dgm:pt modelId="{8F6A266F-857B-43A4-A06F-BBACF1F923A3}">
      <dgm:prSet phldrT="[Text]"/>
      <dgm:spPr/>
      <dgm:t>
        <a:bodyPr/>
        <a:lstStyle/>
        <a:p>
          <a:r>
            <a:rPr lang="en-US" dirty="0"/>
            <a:t>H1:31 Johannes </a:t>
          </a:r>
          <a:r>
            <a:rPr lang="en-US" dirty="0" err="1"/>
            <a:t>kwam</a:t>
          </a:r>
          <a:r>
            <a:rPr lang="en-US" dirty="0"/>
            <a:t> </a:t>
          </a:r>
          <a:r>
            <a:rPr lang="en-US" dirty="0" err="1"/>
            <a:t>opdat</a:t>
          </a:r>
          <a:r>
            <a:rPr lang="en-US" dirty="0"/>
            <a:t> </a:t>
          </a:r>
          <a:r>
            <a:rPr lang="en-US" dirty="0" err="1"/>
            <a:t>Jezus</a:t>
          </a:r>
          <a:r>
            <a:rPr lang="en-US" dirty="0"/>
            <a:t> </a:t>
          </a:r>
          <a:r>
            <a:rPr lang="en-US" dirty="0" err="1"/>
            <a:t>aan</a:t>
          </a:r>
          <a:r>
            <a:rPr lang="en-US" dirty="0"/>
            <a:t> Israel </a:t>
          </a:r>
          <a:r>
            <a:rPr lang="en-US" i="1" dirty="0" err="1"/>
            <a:t>geopenbaard</a:t>
          </a:r>
          <a:r>
            <a:rPr lang="en-US" i="1" dirty="0"/>
            <a:t> </a:t>
          </a:r>
          <a:r>
            <a:rPr lang="en-US" dirty="0" err="1"/>
            <a:t>zou</a:t>
          </a:r>
          <a:r>
            <a:rPr lang="en-US" dirty="0"/>
            <a:t> </a:t>
          </a:r>
          <a:r>
            <a:rPr lang="en-US" dirty="0" err="1"/>
            <a:t>worden</a:t>
          </a:r>
          <a:endParaRPr lang="en-NL" dirty="0"/>
        </a:p>
      </dgm:t>
    </dgm:pt>
    <dgm:pt modelId="{9942DAFC-6A31-4216-BFB2-CDCE5751AAFA}" type="parTrans" cxnId="{BBC32E4D-DBE0-4E61-A379-E14D8DDC8A22}">
      <dgm:prSet/>
      <dgm:spPr/>
      <dgm:t>
        <a:bodyPr/>
        <a:lstStyle/>
        <a:p>
          <a:endParaRPr lang="en-NL"/>
        </a:p>
      </dgm:t>
    </dgm:pt>
    <dgm:pt modelId="{EC39E7CF-2BF0-4DD9-AEF3-5923804460EC}" type="sibTrans" cxnId="{BBC32E4D-DBE0-4E61-A379-E14D8DDC8A22}">
      <dgm:prSet/>
      <dgm:spPr/>
      <dgm:t>
        <a:bodyPr/>
        <a:lstStyle/>
        <a:p>
          <a:endParaRPr lang="en-NL"/>
        </a:p>
      </dgm:t>
    </dgm:pt>
    <dgm:pt modelId="{5D627CAC-51C7-446E-B613-03FA9A4DB6EA}" type="pres">
      <dgm:prSet presAssocID="{9F82E505-E333-44A0-A22C-10F3C7F19E61}" presName="matrix" presStyleCnt="0">
        <dgm:presLayoutVars>
          <dgm:chMax val="1"/>
          <dgm:dir/>
          <dgm:resizeHandles val="exact"/>
        </dgm:presLayoutVars>
      </dgm:prSet>
      <dgm:spPr/>
    </dgm:pt>
    <dgm:pt modelId="{A30ED525-F3A0-441B-92BA-2E5A66807BB1}" type="pres">
      <dgm:prSet presAssocID="{9F82E505-E333-44A0-A22C-10F3C7F19E61}" presName="axisShape" presStyleLbl="bgShp" presStyleIdx="0" presStyleCnt="1"/>
      <dgm:spPr/>
    </dgm:pt>
    <dgm:pt modelId="{EAECCF6E-6F0D-478E-854A-291607FFC692}" type="pres">
      <dgm:prSet presAssocID="{9F82E505-E333-44A0-A22C-10F3C7F19E61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4720868-654B-4460-90E3-C6A61F1E4ABB}" type="pres">
      <dgm:prSet presAssocID="{9F82E505-E333-44A0-A22C-10F3C7F19E61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A7A69607-BCB0-412B-B44F-4BE9615699DC}" type="pres">
      <dgm:prSet presAssocID="{9F82E505-E333-44A0-A22C-10F3C7F19E61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F26B7363-39D8-42EE-BF2E-EC44C72C048F}" type="pres">
      <dgm:prSet presAssocID="{9F82E505-E333-44A0-A22C-10F3C7F19E61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7E618B36-A8C0-4178-9899-857F645DE16F}" type="presOf" srcId="{3B8E8134-615C-4A8D-BCC9-B4FF173EC449}" destId="{D4720868-654B-4460-90E3-C6A61F1E4ABB}" srcOrd="0" destOrd="0" presId="urn:microsoft.com/office/officeart/2005/8/layout/matrix2"/>
    <dgm:cxn modelId="{BB64C56B-05B8-4697-BE8C-4E727E38CF00}" type="presOf" srcId="{892E0471-3D90-4944-A30E-2B374BB267D9}" destId="{A7A69607-BCB0-412B-B44F-4BE9615699DC}" srcOrd="0" destOrd="0" presId="urn:microsoft.com/office/officeart/2005/8/layout/matrix2"/>
    <dgm:cxn modelId="{BBC32E4D-DBE0-4E61-A379-E14D8DDC8A22}" srcId="{9F82E505-E333-44A0-A22C-10F3C7F19E61}" destId="{8F6A266F-857B-43A4-A06F-BBACF1F923A3}" srcOrd="0" destOrd="0" parTransId="{9942DAFC-6A31-4216-BFB2-CDCE5751AAFA}" sibTransId="{EC39E7CF-2BF0-4DD9-AEF3-5923804460EC}"/>
    <dgm:cxn modelId="{F60D5056-1355-4CE5-BA80-44D97E244E23}" type="presOf" srcId="{9F82E505-E333-44A0-A22C-10F3C7F19E61}" destId="{5D627CAC-51C7-446E-B613-03FA9A4DB6EA}" srcOrd="0" destOrd="0" presId="urn:microsoft.com/office/officeart/2005/8/layout/matrix2"/>
    <dgm:cxn modelId="{4B847B80-74A9-447F-89E5-2FA0FB43D608}" srcId="{9F82E505-E333-44A0-A22C-10F3C7F19E61}" destId="{3B8E8134-615C-4A8D-BCC9-B4FF173EC449}" srcOrd="1" destOrd="0" parTransId="{D15CB2F7-B5C3-405D-A977-F2AF0176CF0A}" sibTransId="{3B881FBD-DA49-4240-AD04-2FDBBD8FCD45}"/>
    <dgm:cxn modelId="{6C9F6689-AEA0-4896-A521-6F18F2453B13}" type="presOf" srcId="{8F6A266F-857B-43A4-A06F-BBACF1F923A3}" destId="{EAECCF6E-6F0D-478E-854A-291607FFC692}" srcOrd="0" destOrd="0" presId="urn:microsoft.com/office/officeart/2005/8/layout/matrix2"/>
    <dgm:cxn modelId="{8DA253BB-6B1C-4683-9E4C-4E23000A38E8}" srcId="{9F82E505-E333-44A0-A22C-10F3C7F19E61}" destId="{BA092351-727A-4770-B25A-E2109D7757F9}" srcOrd="3" destOrd="0" parTransId="{FADE6BF9-A3EA-402B-B4FF-6863ABD5ED74}" sibTransId="{4E47003C-FFDB-42CE-B2F1-CEEB54CC4B6A}"/>
    <dgm:cxn modelId="{DF7AECEF-E2C6-4590-83B8-C5531646AAEB}" srcId="{9F82E505-E333-44A0-A22C-10F3C7F19E61}" destId="{892E0471-3D90-4944-A30E-2B374BB267D9}" srcOrd="2" destOrd="0" parTransId="{A71A695B-2101-4550-A5CA-AB26758B15AF}" sibTransId="{D8704FE1-5114-49C5-9517-B3E2F5241118}"/>
    <dgm:cxn modelId="{15FC77F5-B1A0-45C9-8EA0-3CCA2702DACE}" type="presOf" srcId="{BA092351-727A-4770-B25A-E2109D7757F9}" destId="{F26B7363-39D8-42EE-BF2E-EC44C72C048F}" srcOrd="0" destOrd="0" presId="urn:microsoft.com/office/officeart/2005/8/layout/matrix2"/>
    <dgm:cxn modelId="{9F9F6D68-96B1-4BCD-9A67-4B3840656BEC}" type="presParOf" srcId="{5D627CAC-51C7-446E-B613-03FA9A4DB6EA}" destId="{A30ED525-F3A0-441B-92BA-2E5A66807BB1}" srcOrd="0" destOrd="0" presId="urn:microsoft.com/office/officeart/2005/8/layout/matrix2"/>
    <dgm:cxn modelId="{318402E3-106E-424E-982E-DF45DEECB26E}" type="presParOf" srcId="{5D627CAC-51C7-446E-B613-03FA9A4DB6EA}" destId="{EAECCF6E-6F0D-478E-854A-291607FFC692}" srcOrd="1" destOrd="0" presId="urn:microsoft.com/office/officeart/2005/8/layout/matrix2"/>
    <dgm:cxn modelId="{6A56C1F6-B2F8-4768-BD33-4A124B949683}" type="presParOf" srcId="{5D627CAC-51C7-446E-B613-03FA9A4DB6EA}" destId="{D4720868-654B-4460-90E3-C6A61F1E4ABB}" srcOrd="2" destOrd="0" presId="urn:microsoft.com/office/officeart/2005/8/layout/matrix2"/>
    <dgm:cxn modelId="{54C70B9A-D86A-424E-924E-0841516A91AC}" type="presParOf" srcId="{5D627CAC-51C7-446E-B613-03FA9A4DB6EA}" destId="{A7A69607-BCB0-412B-B44F-4BE9615699DC}" srcOrd="3" destOrd="0" presId="urn:microsoft.com/office/officeart/2005/8/layout/matrix2"/>
    <dgm:cxn modelId="{5E0CCB3F-1403-459A-BD51-43F16279990C}" type="presParOf" srcId="{5D627CAC-51C7-446E-B613-03FA9A4DB6EA}" destId="{F26B7363-39D8-42EE-BF2E-EC44C72C048F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B18532-EBD4-4E17-ADDE-F1D60835A8B8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NL"/>
        </a:p>
      </dgm:t>
    </dgm:pt>
    <dgm:pt modelId="{4724982E-BE3F-462F-804F-BCF9BBA241AE}">
      <dgm:prSet phldrT="[Text]"/>
      <dgm:spPr/>
      <dgm:t>
        <a:bodyPr/>
        <a:lstStyle/>
        <a:p>
          <a:r>
            <a:rPr lang="en-US" b="1" dirty="0" err="1"/>
            <a:t>Gebrokenheid</a:t>
          </a:r>
          <a:endParaRPr lang="en-NL" b="1" dirty="0"/>
        </a:p>
      </dgm:t>
    </dgm:pt>
    <dgm:pt modelId="{C5EC8022-3EB7-4EB9-9CF6-F678B55A4115}" type="parTrans" cxnId="{A87D594A-3671-4107-9435-D2EC3F9B803B}">
      <dgm:prSet/>
      <dgm:spPr/>
      <dgm:t>
        <a:bodyPr/>
        <a:lstStyle/>
        <a:p>
          <a:endParaRPr lang="en-NL"/>
        </a:p>
      </dgm:t>
    </dgm:pt>
    <dgm:pt modelId="{603C7723-DFAE-4F31-A492-C393F9113ACF}" type="sibTrans" cxnId="{A87D594A-3671-4107-9435-D2EC3F9B803B}">
      <dgm:prSet/>
      <dgm:spPr/>
      <dgm:t>
        <a:bodyPr/>
        <a:lstStyle/>
        <a:p>
          <a:endParaRPr lang="en-NL"/>
        </a:p>
      </dgm:t>
    </dgm:pt>
    <dgm:pt modelId="{5249EA32-236C-49DD-9B57-A899C9F44B7D}">
      <dgm:prSet phldrT="[Text]"/>
      <dgm:spPr/>
      <dgm:t>
        <a:bodyPr/>
        <a:lstStyle/>
        <a:p>
          <a:r>
            <a:rPr lang="en-US" b="1" dirty="0" err="1"/>
            <a:t>Herstellende</a:t>
          </a:r>
          <a:r>
            <a:rPr lang="en-US" b="1" dirty="0"/>
            <a:t> </a:t>
          </a:r>
          <a:r>
            <a:rPr lang="en-US" b="1" dirty="0" err="1"/>
            <a:t>liefde</a:t>
          </a:r>
          <a:endParaRPr lang="en-NL" b="1" dirty="0"/>
        </a:p>
      </dgm:t>
    </dgm:pt>
    <dgm:pt modelId="{C54C1024-D893-4EE3-88BD-B4EE2FF31F57}" type="parTrans" cxnId="{AF590830-0649-4BEC-A4DD-293B126D52A4}">
      <dgm:prSet/>
      <dgm:spPr/>
      <dgm:t>
        <a:bodyPr/>
        <a:lstStyle/>
        <a:p>
          <a:endParaRPr lang="en-NL"/>
        </a:p>
      </dgm:t>
    </dgm:pt>
    <dgm:pt modelId="{14CC9955-B242-40F5-9524-5CD5F0D68B81}" type="sibTrans" cxnId="{AF590830-0649-4BEC-A4DD-293B126D52A4}">
      <dgm:prSet/>
      <dgm:spPr/>
      <dgm:t>
        <a:bodyPr/>
        <a:lstStyle/>
        <a:p>
          <a:endParaRPr lang="en-NL"/>
        </a:p>
      </dgm:t>
    </dgm:pt>
    <dgm:pt modelId="{5B32F298-BD15-4481-92AC-882038FB2425}">
      <dgm:prSet phldrT="[Text]"/>
      <dgm:spPr/>
      <dgm:t>
        <a:bodyPr/>
        <a:lstStyle/>
        <a:p>
          <a:r>
            <a:rPr lang="en-US" b="1" dirty="0" err="1"/>
            <a:t>Gezag</a:t>
          </a:r>
          <a:endParaRPr lang="en-NL" b="1" dirty="0"/>
        </a:p>
      </dgm:t>
    </dgm:pt>
    <dgm:pt modelId="{2B946012-51C3-4C41-A917-D58B9FBD88B3}" type="parTrans" cxnId="{5DD3613F-B1FF-46F0-81C3-400449E4C456}">
      <dgm:prSet/>
      <dgm:spPr/>
      <dgm:t>
        <a:bodyPr/>
        <a:lstStyle/>
        <a:p>
          <a:endParaRPr lang="en-NL"/>
        </a:p>
      </dgm:t>
    </dgm:pt>
    <dgm:pt modelId="{C4057AA4-ACAD-4C6D-AC36-1D4F7741BB85}" type="sibTrans" cxnId="{5DD3613F-B1FF-46F0-81C3-400449E4C456}">
      <dgm:prSet/>
      <dgm:spPr/>
      <dgm:t>
        <a:bodyPr/>
        <a:lstStyle/>
        <a:p>
          <a:endParaRPr lang="en-NL"/>
        </a:p>
      </dgm:t>
    </dgm:pt>
    <dgm:pt modelId="{6B0DA5A0-6964-41A9-BF1F-B0D8E5791632}" type="pres">
      <dgm:prSet presAssocID="{0DB18532-EBD4-4E17-ADDE-F1D60835A8B8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64AB5F04-9FE2-4BC0-9D18-76EF6354D1FA}" type="pres">
      <dgm:prSet presAssocID="{4724982E-BE3F-462F-804F-BCF9BBA241AE}" presName="Accent1" presStyleCnt="0"/>
      <dgm:spPr/>
    </dgm:pt>
    <dgm:pt modelId="{A780954D-9332-4920-8001-0CE6EC351277}" type="pres">
      <dgm:prSet presAssocID="{4724982E-BE3F-462F-804F-BCF9BBA241AE}" presName="Accent" presStyleLbl="node1" presStyleIdx="0" presStyleCnt="3"/>
      <dgm:spPr/>
    </dgm:pt>
    <dgm:pt modelId="{52EDE14D-6335-4D55-BDC7-75A991B4350E}" type="pres">
      <dgm:prSet presAssocID="{4724982E-BE3F-462F-804F-BCF9BBA241AE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774D549A-5DBC-461D-AE22-A6864F800F25}" type="pres">
      <dgm:prSet presAssocID="{5249EA32-236C-49DD-9B57-A899C9F44B7D}" presName="Accent2" presStyleCnt="0"/>
      <dgm:spPr/>
    </dgm:pt>
    <dgm:pt modelId="{606AEE90-B11A-4A71-88A6-4B15CBCCE5BE}" type="pres">
      <dgm:prSet presAssocID="{5249EA32-236C-49DD-9B57-A899C9F44B7D}" presName="Accent" presStyleLbl="node1" presStyleIdx="1" presStyleCnt="3"/>
      <dgm:spPr/>
    </dgm:pt>
    <dgm:pt modelId="{7D745693-887C-44E7-A0AF-D80F6D876FF9}" type="pres">
      <dgm:prSet presAssocID="{5249EA32-236C-49DD-9B57-A899C9F44B7D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6FC1334B-18A7-4515-AB10-EF5074677480}" type="pres">
      <dgm:prSet presAssocID="{5B32F298-BD15-4481-92AC-882038FB2425}" presName="Accent3" presStyleCnt="0"/>
      <dgm:spPr/>
    </dgm:pt>
    <dgm:pt modelId="{567F150A-0E94-4DDB-A46B-B5432B0D4AB5}" type="pres">
      <dgm:prSet presAssocID="{5B32F298-BD15-4481-92AC-882038FB2425}" presName="Accent" presStyleLbl="node1" presStyleIdx="2" presStyleCnt="3"/>
      <dgm:spPr/>
    </dgm:pt>
    <dgm:pt modelId="{AECCAB99-EC9B-4A62-8C83-1BDAB0D4BD2D}" type="pres">
      <dgm:prSet presAssocID="{5B32F298-BD15-4481-92AC-882038FB2425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E5C4591B-711C-409F-BE8F-0D644D194F9F}" type="presOf" srcId="{5B32F298-BD15-4481-92AC-882038FB2425}" destId="{AECCAB99-EC9B-4A62-8C83-1BDAB0D4BD2D}" srcOrd="0" destOrd="0" presId="urn:microsoft.com/office/officeart/2009/layout/CircleArrowProcess"/>
    <dgm:cxn modelId="{3693A92E-0F2D-4274-8E03-18662AC77544}" type="presOf" srcId="{0DB18532-EBD4-4E17-ADDE-F1D60835A8B8}" destId="{6B0DA5A0-6964-41A9-BF1F-B0D8E5791632}" srcOrd="0" destOrd="0" presId="urn:microsoft.com/office/officeart/2009/layout/CircleArrowProcess"/>
    <dgm:cxn modelId="{AF590830-0649-4BEC-A4DD-293B126D52A4}" srcId="{0DB18532-EBD4-4E17-ADDE-F1D60835A8B8}" destId="{5249EA32-236C-49DD-9B57-A899C9F44B7D}" srcOrd="1" destOrd="0" parTransId="{C54C1024-D893-4EE3-88BD-B4EE2FF31F57}" sibTransId="{14CC9955-B242-40F5-9524-5CD5F0D68B81}"/>
    <dgm:cxn modelId="{5DD3613F-B1FF-46F0-81C3-400449E4C456}" srcId="{0DB18532-EBD4-4E17-ADDE-F1D60835A8B8}" destId="{5B32F298-BD15-4481-92AC-882038FB2425}" srcOrd="2" destOrd="0" parTransId="{2B946012-51C3-4C41-A917-D58B9FBD88B3}" sibTransId="{C4057AA4-ACAD-4C6D-AC36-1D4F7741BB85}"/>
    <dgm:cxn modelId="{A87D594A-3671-4107-9435-D2EC3F9B803B}" srcId="{0DB18532-EBD4-4E17-ADDE-F1D60835A8B8}" destId="{4724982E-BE3F-462F-804F-BCF9BBA241AE}" srcOrd="0" destOrd="0" parTransId="{C5EC8022-3EB7-4EB9-9CF6-F678B55A4115}" sibTransId="{603C7723-DFAE-4F31-A492-C393F9113ACF}"/>
    <dgm:cxn modelId="{DC3D8BBD-E597-4FDE-B80D-12F2CAE2CB05}" type="presOf" srcId="{5249EA32-236C-49DD-9B57-A899C9F44B7D}" destId="{7D745693-887C-44E7-A0AF-D80F6D876FF9}" srcOrd="0" destOrd="0" presId="urn:microsoft.com/office/officeart/2009/layout/CircleArrowProcess"/>
    <dgm:cxn modelId="{25D88AC2-E187-429B-AE40-7A9FED786783}" type="presOf" srcId="{4724982E-BE3F-462F-804F-BCF9BBA241AE}" destId="{52EDE14D-6335-4D55-BDC7-75A991B4350E}" srcOrd="0" destOrd="0" presId="urn:microsoft.com/office/officeart/2009/layout/CircleArrowProcess"/>
    <dgm:cxn modelId="{C8CED530-F53F-42D9-A641-7BE6072608F1}" type="presParOf" srcId="{6B0DA5A0-6964-41A9-BF1F-B0D8E5791632}" destId="{64AB5F04-9FE2-4BC0-9D18-76EF6354D1FA}" srcOrd="0" destOrd="0" presId="urn:microsoft.com/office/officeart/2009/layout/CircleArrowProcess"/>
    <dgm:cxn modelId="{43AA28CF-4BDB-424C-A7A9-51717E5ED90E}" type="presParOf" srcId="{64AB5F04-9FE2-4BC0-9D18-76EF6354D1FA}" destId="{A780954D-9332-4920-8001-0CE6EC351277}" srcOrd="0" destOrd="0" presId="urn:microsoft.com/office/officeart/2009/layout/CircleArrowProcess"/>
    <dgm:cxn modelId="{D7518AF5-69DE-429D-A392-C125B92DA345}" type="presParOf" srcId="{6B0DA5A0-6964-41A9-BF1F-B0D8E5791632}" destId="{52EDE14D-6335-4D55-BDC7-75A991B4350E}" srcOrd="1" destOrd="0" presId="urn:microsoft.com/office/officeart/2009/layout/CircleArrowProcess"/>
    <dgm:cxn modelId="{6A16EBFF-635D-4F2D-8104-AEBB58538D97}" type="presParOf" srcId="{6B0DA5A0-6964-41A9-BF1F-B0D8E5791632}" destId="{774D549A-5DBC-461D-AE22-A6864F800F25}" srcOrd="2" destOrd="0" presId="urn:microsoft.com/office/officeart/2009/layout/CircleArrowProcess"/>
    <dgm:cxn modelId="{F4E87930-4356-40CE-BCD0-6EFD0AAF35AC}" type="presParOf" srcId="{774D549A-5DBC-461D-AE22-A6864F800F25}" destId="{606AEE90-B11A-4A71-88A6-4B15CBCCE5BE}" srcOrd="0" destOrd="0" presId="urn:microsoft.com/office/officeart/2009/layout/CircleArrowProcess"/>
    <dgm:cxn modelId="{34AEB703-6447-44B9-A55D-F11B962E16AA}" type="presParOf" srcId="{6B0DA5A0-6964-41A9-BF1F-B0D8E5791632}" destId="{7D745693-887C-44E7-A0AF-D80F6D876FF9}" srcOrd="3" destOrd="0" presId="urn:microsoft.com/office/officeart/2009/layout/CircleArrowProcess"/>
    <dgm:cxn modelId="{71E9E0E8-B5A7-4F12-AE7B-62042FC6BB27}" type="presParOf" srcId="{6B0DA5A0-6964-41A9-BF1F-B0D8E5791632}" destId="{6FC1334B-18A7-4515-AB10-EF5074677480}" srcOrd="4" destOrd="0" presId="urn:microsoft.com/office/officeart/2009/layout/CircleArrowProcess"/>
    <dgm:cxn modelId="{3DB60E80-028E-438F-B784-17B67A7BC70B}" type="presParOf" srcId="{6FC1334B-18A7-4515-AB10-EF5074677480}" destId="{567F150A-0E94-4DDB-A46B-B5432B0D4AB5}" srcOrd="0" destOrd="0" presId="urn:microsoft.com/office/officeart/2009/layout/CircleArrowProcess"/>
    <dgm:cxn modelId="{C154FDA5-3DAB-4BBD-8CDC-79B1E23F9389}" type="presParOf" srcId="{6B0DA5A0-6964-41A9-BF1F-B0D8E5791632}" destId="{AECCAB99-EC9B-4A62-8C83-1BDAB0D4BD2D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E95F16-5E3E-4B53-A772-D76452E0F11A}">
      <dsp:nvSpPr>
        <dsp:cNvPr id="0" name=""/>
        <dsp:cNvSpPr/>
      </dsp:nvSpPr>
      <dsp:spPr>
        <a:xfrm rot="5400000">
          <a:off x="6301587" y="-2303662"/>
          <a:ext cx="1698041" cy="6729984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Beter </a:t>
          </a:r>
          <a:r>
            <a:rPr lang="en-US" sz="2800" kern="1200" dirty="0" err="1"/>
            <a:t>nuttig</a:t>
          </a:r>
          <a:r>
            <a:rPr lang="en-US" sz="2800" kern="1200" dirty="0"/>
            <a:t> bezig zijn dan </a:t>
          </a:r>
          <a:r>
            <a:rPr lang="en-US" sz="2800" kern="1200" dirty="0" err="1"/>
            <a:t>niks</a:t>
          </a:r>
          <a:r>
            <a:rPr lang="en-US" sz="2800" kern="1200" dirty="0"/>
            <a:t> te gaan </a:t>
          </a:r>
          <a:r>
            <a:rPr lang="en-US" sz="2800" kern="1200" dirty="0" err="1"/>
            <a:t>zitten</a:t>
          </a:r>
          <a:r>
            <a:rPr lang="en-US" sz="2800" kern="1200" dirty="0"/>
            <a:t> doen</a:t>
          </a:r>
          <a:endParaRPr lang="en-NL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Ze </a:t>
          </a:r>
          <a:r>
            <a:rPr lang="en-US" sz="2800" kern="1200" dirty="0" err="1"/>
            <a:t>moesten</a:t>
          </a:r>
          <a:r>
            <a:rPr lang="en-US" sz="2800" kern="1200" dirty="0"/>
            <a:t> </a:t>
          </a:r>
          <a:r>
            <a:rPr lang="en-US" sz="2800" kern="1200" dirty="0" err="1"/>
            <a:t>toch</a:t>
          </a:r>
          <a:r>
            <a:rPr lang="en-US" sz="2800" kern="1200" dirty="0"/>
            <a:t> eten!!??</a:t>
          </a:r>
          <a:endParaRPr lang="en-NL" sz="2800" kern="1200" dirty="0"/>
        </a:p>
      </dsp:txBody>
      <dsp:txXfrm rot="-5400000">
        <a:off x="3785616" y="295201"/>
        <a:ext cx="6647092" cy="1532257"/>
      </dsp:txXfrm>
    </dsp:sp>
    <dsp:sp modelId="{EEF9129A-0BFE-4351-A9E2-AD05968DB201}">
      <dsp:nvSpPr>
        <dsp:cNvPr id="0" name=""/>
        <dsp:cNvSpPr/>
      </dsp:nvSpPr>
      <dsp:spPr>
        <a:xfrm>
          <a:off x="0" y="53"/>
          <a:ext cx="3785616" cy="212255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Ja</a:t>
          </a:r>
          <a:endParaRPr lang="en-NL" sz="6500" kern="1200" dirty="0"/>
        </a:p>
      </dsp:txBody>
      <dsp:txXfrm>
        <a:off x="103614" y="103667"/>
        <a:ext cx="3578388" cy="1915324"/>
      </dsp:txXfrm>
    </dsp:sp>
    <dsp:sp modelId="{F5DC1380-FF76-4EF5-BC2E-A11C5E554B2C}">
      <dsp:nvSpPr>
        <dsp:cNvPr id="0" name=""/>
        <dsp:cNvSpPr/>
      </dsp:nvSpPr>
      <dsp:spPr>
        <a:xfrm rot="5400000">
          <a:off x="6301587" y="-74983"/>
          <a:ext cx="1698041" cy="6729984"/>
        </a:xfrm>
        <a:prstGeom prst="round2SameRect">
          <a:avLst/>
        </a:prstGeom>
        <a:solidFill>
          <a:schemeClr val="accent5">
            <a:tint val="40000"/>
            <a:alpha val="90000"/>
            <a:hueOff val="-11944666"/>
            <a:satOff val="2667"/>
            <a:lumOff val="401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-11944666"/>
              <a:satOff val="2667"/>
              <a:lumOff val="40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 err="1"/>
            <a:t>Doelloze</a:t>
          </a:r>
          <a:r>
            <a:rPr lang="en-US" sz="2800" kern="1200" dirty="0"/>
            <a:t> </a:t>
          </a:r>
          <a:r>
            <a:rPr lang="en-US" sz="2800" kern="1200" dirty="0" err="1"/>
            <a:t>actie</a:t>
          </a:r>
          <a:r>
            <a:rPr lang="en-US" sz="2800" kern="1200" dirty="0"/>
            <a:t> uit pure </a:t>
          </a:r>
          <a:r>
            <a:rPr lang="en-US" sz="2800" kern="1200" dirty="0" err="1"/>
            <a:t>wanhoop</a:t>
          </a:r>
          <a:endParaRPr lang="en-NL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 err="1"/>
            <a:t>Ondenkbaar</a:t>
          </a:r>
          <a:r>
            <a:rPr lang="en-US" sz="2800" kern="1200" dirty="0"/>
            <a:t> om </a:t>
          </a:r>
          <a:r>
            <a:rPr lang="en-US" sz="2800" kern="1200" dirty="0" err="1"/>
            <a:t>na</a:t>
          </a:r>
          <a:r>
            <a:rPr lang="en-US" sz="2800" kern="1200" dirty="0"/>
            <a:t> </a:t>
          </a:r>
          <a:r>
            <a:rPr lang="en-US" sz="2800" kern="1200" dirty="0" err="1"/>
            <a:t>alles</a:t>
          </a:r>
          <a:r>
            <a:rPr lang="en-US" sz="2800" kern="1200" dirty="0"/>
            <a:t> wat er </a:t>
          </a:r>
          <a:r>
            <a:rPr lang="en-US" sz="2800" kern="1200" dirty="0" err="1"/>
            <a:t>gebeurd</a:t>
          </a:r>
          <a:r>
            <a:rPr lang="en-US" sz="2800" kern="1200" dirty="0"/>
            <a:t> is </a:t>
          </a:r>
          <a:r>
            <a:rPr lang="en-US" sz="2800" kern="1200" dirty="0" err="1"/>
            <a:t>weer</a:t>
          </a:r>
          <a:r>
            <a:rPr lang="en-US" sz="2800" kern="1200" dirty="0"/>
            <a:t> gewoon te gaan </a:t>
          </a:r>
          <a:r>
            <a:rPr lang="en-US" sz="2800" kern="1200" dirty="0" err="1"/>
            <a:t>vissen</a:t>
          </a:r>
          <a:r>
            <a:rPr lang="en-US" sz="2800" kern="1200" dirty="0"/>
            <a:t>!</a:t>
          </a:r>
          <a:endParaRPr lang="en-NL" sz="2800" kern="1200" dirty="0"/>
        </a:p>
      </dsp:txBody>
      <dsp:txXfrm rot="-5400000">
        <a:off x="3785616" y="2523880"/>
        <a:ext cx="6647092" cy="1532257"/>
      </dsp:txXfrm>
    </dsp:sp>
    <dsp:sp modelId="{94769866-F937-44DB-AD0F-636826250A11}">
      <dsp:nvSpPr>
        <dsp:cNvPr id="0" name=""/>
        <dsp:cNvSpPr/>
      </dsp:nvSpPr>
      <dsp:spPr>
        <a:xfrm>
          <a:off x="0" y="2228732"/>
          <a:ext cx="3785616" cy="2122552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Nee</a:t>
          </a:r>
          <a:endParaRPr lang="en-NL" sz="6500" kern="1200" dirty="0"/>
        </a:p>
      </dsp:txBody>
      <dsp:txXfrm>
        <a:off x="103614" y="2332346"/>
        <a:ext cx="3578388" cy="19153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0ED525-F3A0-441B-92BA-2E5A66807BB1}">
      <dsp:nvSpPr>
        <dsp:cNvPr id="0" name=""/>
        <dsp:cNvSpPr/>
      </dsp:nvSpPr>
      <dsp:spPr>
        <a:xfrm>
          <a:off x="66454" y="0"/>
          <a:ext cx="5678219" cy="5678219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ECCF6E-6F0D-478E-854A-291607FFC692}">
      <dsp:nvSpPr>
        <dsp:cNvPr id="0" name=""/>
        <dsp:cNvSpPr/>
      </dsp:nvSpPr>
      <dsp:spPr>
        <a:xfrm>
          <a:off x="435538" y="369084"/>
          <a:ext cx="2271287" cy="227128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H1:31 Johannes </a:t>
          </a:r>
          <a:r>
            <a:rPr lang="en-US" sz="2200" kern="1200" dirty="0" err="1"/>
            <a:t>kwam</a:t>
          </a:r>
          <a:r>
            <a:rPr lang="en-US" sz="2200" kern="1200" dirty="0"/>
            <a:t> </a:t>
          </a:r>
          <a:r>
            <a:rPr lang="en-US" sz="2200" kern="1200" dirty="0" err="1"/>
            <a:t>opdat</a:t>
          </a:r>
          <a:r>
            <a:rPr lang="en-US" sz="2200" kern="1200" dirty="0"/>
            <a:t> </a:t>
          </a:r>
          <a:r>
            <a:rPr lang="en-US" sz="2200" kern="1200" dirty="0" err="1"/>
            <a:t>Jezus</a:t>
          </a:r>
          <a:r>
            <a:rPr lang="en-US" sz="2200" kern="1200" dirty="0"/>
            <a:t> </a:t>
          </a:r>
          <a:r>
            <a:rPr lang="en-US" sz="2200" kern="1200" dirty="0" err="1"/>
            <a:t>aan</a:t>
          </a:r>
          <a:r>
            <a:rPr lang="en-US" sz="2200" kern="1200" dirty="0"/>
            <a:t> Israel </a:t>
          </a:r>
          <a:r>
            <a:rPr lang="en-US" sz="2200" i="1" kern="1200" dirty="0" err="1"/>
            <a:t>geopenbaard</a:t>
          </a:r>
          <a:r>
            <a:rPr lang="en-US" sz="2200" i="1" kern="1200" dirty="0"/>
            <a:t> </a:t>
          </a:r>
          <a:r>
            <a:rPr lang="en-US" sz="2200" kern="1200" dirty="0" err="1"/>
            <a:t>zou</a:t>
          </a:r>
          <a:r>
            <a:rPr lang="en-US" sz="2200" kern="1200" dirty="0"/>
            <a:t> </a:t>
          </a:r>
          <a:r>
            <a:rPr lang="en-US" sz="2200" kern="1200" dirty="0" err="1"/>
            <a:t>worden</a:t>
          </a:r>
          <a:endParaRPr lang="en-NL" sz="2200" kern="1200" dirty="0"/>
        </a:p>
      </dsp:txBody>
      <dsp:txXfrm>
        <a:off x="546413" y="479959"/>
        <a:ext cx="2049537" cy="2049537"/>
      </dsp:txXfrm>
    </dsp:sp>
    <dsp:sp modelId="{D4720868-654B-4460-90E3-C6A61F1E4ABB}">
      <dsp:nvSpPr>
        <dsp:cNvPr id="0" name=""/>
        <dsp:cNvSpPr/>
      </dsp:nvSpPr>
      <dsp:spPr>
        <a:xfrm>
          <a:off x="3104301" y="369084"/>
          <a:ext cx="2271287" cy="2271287"/>
        </a:xfrm>
        <a:prstGeom prst="roundRect">
          <a:avLst/>
        </a:prstGeom>
        <a:solidFill>
          <a:schemeClr val="accent5">
            <a:hueOff val="-4050717"/>
            <a:satOff val="-275"/>
            <a:lumOff val="65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H2 (het </a:t>
          </a:r>
          <a:r>
            <a:rPr lang="en-US" sz="2200" kern="1200" dirty="0" err="1"/>
            <a:t>teken</a:t>
          </a:r>
          <a:r>
            <a:rPr lang="en-US" sz="2200" kern="1200" dirty="0"/>
            <a:t> in Kana): Hij </a:t>
          </a:r>
          <a:r>
            <a:rPr lang="en-US" sz="2200" i="1" kern="1200" dirty="0" err="1"/>
            <a:t>openbaarde</a:t>
          </a:r>
          <a:r>
            <a:rPr lang="en-US" sz="2200" kern="1200" dirty="0"/>
            <a:t> zijn </a:t>
          </a:r>
          <a:r>
            <a:rPr lang="en-US" sz="2200" kern="1200" dirty="0" err="1"/>
            <a:t>heerlijkheid</a:t>
          </a:r>
          <a:endParaRPr lang="en-NL" sz="2200" kern="1200" dirty="0"/>
        </a:p>
      </dsp:txBody>
      <dsp:txXfrm>
        <a:off x="3215176" y="479959"/>
        <a:ext cx="2049537" cy="2049537"/>
      </dsp:txXfrm>
    </dsp:sp>
    <dsp:sp modelId="{A7A69607-BCB0-412B-B44F-4BE9615699DC}">
      <dsp:nvSpPr>
        <dsp:cNvPr id="0" name=""/>
        <dsp:cNvSpPr/>
      </dsp:nvSpPr>
      <dsp:spPr>
        <a:xfrm>
          <a:off x="435538" y="3037847"/>
          <a:ext cx="2271287" cy="2271287"/>
        </a:xfrm>
        <a:prstGeom prst="roundRect">
          <a:avLst/>
        </a:prstGeom>
        <a:solidFill>
          <a:schemeClr val="accent5">
            <a:hueOff val="-8101434"/>
            <a:satOff val="-551"/>
            <a:lumOff val="130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H17:6 </a:t>
          </a:r>
          <a:r>
            <a:rPr lang="en-US" sz="2200" kern="1200" dirty="0" err="1"/>
            <a:t>Jezus</a:t>
          </a:r>
          <a:r>
            <a:rPr lang="en-US" sz="2200" kern="1200" dirty="0"/>
            <a:t> </a:t>
          </a:r>
          <a:r>
            <a:rPr lang="en-US" sz="2200" kern="1200" dirty="0" err="1"/>
            <a:t>maakt</a:t>
          </a:r>
          <a:r>
            <a:rPr lang="en-US" sz="2200" kern="1200" dirty="0"/>
            <a:t> de Vader </a:t>
          </a:r>
          <a:r>
            <a:rPr lang="en-US" sz="2200" kern="1200" dirty="0" err="1"/>
            <a:t>bekend</a:t>
          </a:r>
          <a:r>
            <a:rPr lang="en-US" sz="2200" kern="1200" dirty="0"/>
            <a:t> </a:t>
          </a:r>
          <a:endParaRPr lang="en-NL" sz="2200" kern="1200" dirty="0"/>
        </a:p>
      </dsp:txBody>
      <dsp:txXfrm>
        <a:off x="546413" y="3148722"/>
        <a:ext cx="2049537" cy="2049537"/>
      </dsp:txXfrm>
    </dsp:sp>
    <dsp:sp modelId="{F26B7363-39D8-42EE-BF2E-EC44C72C048F}">
      <dsp:nvSpPr>
        <dsp:cNvPr id="0" name=""/>
        <dsp:cNvSpPr/>
      </dsp:nvSpPr>
      <dsp:spPr>
        <a:xfrm>
          <a:off x="3104301" y="3037847"/>
          <a:ext cx="2271287" cy="2271287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H21 Hierna </a:t>
          </a:r>
          <a:r>
            <a:rPr lang="en-US" sz="2200" i="1" kern="1200" dirty="0" err="1"/>
            <a:t>verscheen</a:t>
          </a:r>
          <a:r>
            <a:rPr lang="en-US" sz="2200" kern="1200" dirty="0"/>
            <a:t> (= </a:t>
          </a:r>
          <a:r>
            <a:rPr lang="en-US" sz="2200" kern="1200" dirty="0" err="1"/>
            <a:t>openbaarde</a:t>
          </a:r>
          <a:r>
            <a:rPr lang="en-US" sz="2200" kern="1200" dirty="0"/>
            <a:t> </a:t>
          </a:r>
          <a:r>
            <a:rPr lang="en-US" sz="2200" kern="1200" dirty="0" err="1"/>
            <a:t>zich</a:t>
          </a:r>
          <a:r>
            <a:rPr lang="en-US" sz="2200" kern="1200" dirty="0"/>
            <a:t>) </a:t>
          </a:r>
          <a:r>
            <a:rPr lang="en-US" sz="2200" kern="1200" dirty="0" err="1"/>
            <a:t>Jezus</a:t>
          </a:r>
          <a:r>
            <a:rPr lang="en-US" sz="2200" kern="1200" dirty="0"/>
            <a:t> </a:t>
          </a:r>
          <a:r>
            <a:rPr lang="en-US" sz="2200" kern="1200" dirty="0" err="1"/>
            <a:t>weer</a:t>
          </a:r>
          <a:r>
            <a:rPr lang="en-US" sz="2200" kern="1200" dirty="0"/>
            <a:t> </a:t>
          </a:r>
          <a:r>
            <a:rPr lang="en-US" sz="2200" kern="1200" dirty="0" err="1"/>
            <a:t>aan</a:t>
          </a:r>
          <a:r>
            <a:rPr lang="en-US" sz="2200" kern="1200" dirty="0"/>
            <a:t> de </a:t>
          </a:r>
          <a:r>
            <a:rPr lang="en-US" sz="2200" kern="1200" dirty="0" err="1"/>
            <a:t>leerlingen</a:t>
          </a:r>
          <a:endParaRPr lang="en-NL" sz="2200" kern="1200" dirty="0"/>
        </a:p>
      </dsp:txBody>
      <dsp:txXfrm>
        <a:off x="3215176" y="3148722"/>
        <a:ext cx="2049537" cy="20495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80954D-9332-4920-8001-0CE6EC351277}">
      <dsp:nvSpPr>
        <dsp:cNvPr id="0" name=""/>
        <dsp:cNvSpPr/>
      </dsp:nvSpPr>
      <dsp:spPr>
        <a:xfrm>
          <a:off x="3122127" y="0"/>
          <a:ext cx="2608149" cy="2608546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EDE14D-6335-4D55-BDC7-75A991B4350E}">
      <dsp:nvSpPr>
        <dsp:cNvPr id="0" name=""/>
        <dsp:cNvSpPr/>
      </dsp:nvSpPr>
      <dsp:spPr>
        <a:xfrm>
          <a:off x="3698614" y="941764"/>
          <a:ext cx="1449298" cy="724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 err="1"/>
            <a:t>Gebrokenheid</a:t>
          </a:r>
          <a:endParaRPr lang="en-NL" sz="1700" b="1" kern="1200" dirty="0"/>
        </a:p>
      </dsp:txBody>
      <dsp:txXfrm>
        <a:off x="3698614" y="941764"/>
        <a:ext cx="1449298" cy="724475"/>
      </dsp:txXfrm>
    </dsp:sp>
    <dsp:sp modelId="{606AEE90-B11A-4A71-88A6-4B15CBCCE5BE}">
      <dsp:nvSpPr>
        <dsp:cNvPr id="0" name=""/>
        <dsp:cNvSpPr/>
      </dsp:nvSpPr>
      <dsp:spPr>
        <a:xfrm>
          <a:off x="2397723" y="1498803"/>
          <a:ext cx="2608149" cy="260854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745693-887C-44E7-A0AF-D80F6D876FF9}">
      <dsp:nvSpPr>
        <dsp:cNvPr id="0" name=""/>
        <dsp:cNvSpPr/>
      </dsp:nvSpPr>
      <dsp:spPr>
        <a:xfrm>
          <a:off x="2977148" y="2449237"/>
          <a:ext cx="1449298" cy="724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 err="1"/>
            <a:t>Herstellende</a:t>
          </a:r>
          <a:r>
            <a:rPr lang="en-US" sz="1700" b="1" kern="1200" dirty="0"/>
            <a:t> </a:t>
          </a:r>
          <a:r>
            <a:rPr lang="en-US" sz="1700" b="1" kern="1200" dirty="0" err="1"/>
            <a:t>liefde</a:t>
          </a:r>
          <a:endParaRPr lang="en-NL" sz="1700" b="1" kern="1200" dirty="0"/>
        </a:p>
      </dsp:txBody>
      <dsp:txXfrm>
        <a:off x="2977148" y="2449237"/>
        <a:ext cx="1449298" cy="724475"/>
      </dsp:txXfrm>
    </dsp:sp>
    <dsp:sp modelId="{567F150A-0E94-4DDB-A46B-B5432B0D4AB5}">
      <dsp:nvSpPr>
        <dsp:cNvPr id="0" name=""/>
        <dsp:cNvSpPr/>
      </dsp:nvSpPr>
      <dsp:spPr>
        <a:xfrm>
          <a:off x="3307759" y="3176964"/>
          <a:ext cx="2240804" cy="2241702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CCAB99-EC9B-4A62-8C83-1BDAB0D4BD2D}">
      <dsp:nvSpPr>
        <dsp:cNvPr id="0" name=""/>
        <dsp:cNvSpPr/>
      </dsp:nvSpPr>
      <dsp:spPr>
        <a:xfrm>
          <a:off x="3702042" y="3958878"/>
          <a:ext cx="1449298" cy="724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 err="1"/>
            <a:t>Gezag</a:t>
          </a:r>
          <a:endParaRPr lang="en-NL" sz="1700" b="1" kern="1200" dirty="0"/>
        </a:p>
      </dsp:txBody>
      <dsp:txXfrm>
        <a:off x="3702042" y="3958878"/>
        <a:ext cx="1449298" cy="7244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82E7D-38C7-4ABB-B829-878C803D9340}" type="datetimeFigureOut">
              <a:rPr lang="en-NL" smtClean="0"/>
              <a:t>03/05/2024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AA6907-89D5-423C-B7BB-ED0B7944616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2479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/>
              <a:t>Eerst</a:t>
            </a:r>
            <a:r>
              <a:rPr lang="en-US" dirty="0"/>
              <a:t> </a:t>
            </a:r>
            <a:r>
              <a:rPr lang="en-US" dirty="0" err="1"/>
              <a:t>lezen</a:t>
            </a:r>
            <a:r>
              <a:rPr lang="en-US" dirty="0"/>
              <a:t>: Johannes 21.</a:t>
            </a:r>
          </a:p>
          <a:p>
            <a:r>
              <a:rPr lang="en-US" dirty="0"/>
              <a:t>-------------------------------------</a:t>
            </a:r>
          </a:p>
          <a:p>
            <a:endParaRPr lang="en-US" dirty="0"/>
          </a:p>
          <a:p>
            <a:r>
              <a:rPr lang="en-US" dirty="0"/>
              <a:t>Welk </a:t>
            </a:r>
            <a:r>
              <a:rPr lang="en-US" dirty="0" err="1"/>
              <a:t>spreekwoord</a:t>
            </a:r>
            <a:r>
              <a:rPr lang="en-US" dirty="0"/>
              <a:t> </a:t>
            </a:r>
            <a:r>
              <a:rPr lang="en-US" dirty="0" err="1"/>
              <a:t>zien</a:t>
            </a:r>
            <a:r>
              <a:rPr lang="en-US" dirty="0"/>
              <a:t> we hier? ‘De beste </a:t>
            </a:r>
            <a:r>
              <a:rPr lang="en-US" dirty="0" err="1"/>
              <a:t>stuurlui</a:t>
            </a:r>
            <a:r>
              <a:rPr lang="en-US" dirty="0"/>
              <a:t> staan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wal</a:t>
            </a:r>
            <a:r>
              <a:rPr lang="en-US" dirty="0"/>
              <a:t>’ </a:t>
            </a:r>
          </a:p>
          <a:p>
            <a:endParaRPr lang="en-US" dirty="0"/>
          </a:p>
          <a:p>
            <a:r>
              <a:rPr lang="en-US" dirty="0"/>
              <a:t>We hebben net Koningsdag </a:t>
            </a:r>
            <a:r>
              <a:rPr lang="en-US" dirty="0" err="1"/>
              <a:t>gehad</a:t>
            </a:r>
            <a:r>
              <a:rPr lang="en-US" dirty="0"/>
              <a:t>. De </a:t>
            </a:r>
            <a:r>
              <a:rPr lang="en-US" dirty="0" err="1"/>
              <a:t>vrijmarkt</a:t>
            </a:r>
            <a:r>
              <a:rPr lang="en-US" dirty="0"/>
              <a:t> is een beetje </a:t>
            </a:r>
            <a:r>
              <a:rPr lang="en-US" dirty="0" err="1"/>
              <a:t>saai</a:t>
            </a:r>
            <a:r>
              <a:rPr lang="en-US" dirty="0"/>
              <a:t>, zeker </a:t>
            </a:r>
            <a:r>
              <a:rPr lang="en-US" dirty="0" err="1"/>
              <a:t>als</a:t>
            </a:r>
            <a:r>
              <a:rPr lang="en-US" dirty="0"/>
              <a:t> je geen </a:t>
            </a:r>
            <a:r>
              <a:rPr lang="en-US" dirty="0" err="1"/>
              <a:t>kleine</a:t>
            </a:r>
            <a:r>
              <a:rPr lang="en-US" dirty="0"/>
              <a:t> </a:t>
            </a:r>
            <a:r>
              <a:rPr lang="en-US" dirty="0" err="1"/>
              <a:t>kinderen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hebt</a:t>
            </a:r>
            <a:r>
              <a:rPr lang="en-US" dirty="0"/>
              <a:t>. Dan is het wel leuk om een </a:t>
            </a:r>
            <a:r>
              <a:rPr lang="en-US" dirty="0" err="1"/>
              <a:t>activiteit</a:t>
            </a:r>
            <a:r>
              <a:rPr lang="en-US" dirty="0"/>
              <a:t> te doen. </a:t>
            </a:r>
            <a:r>
              <a:rPr lang="en-US" dirty="0" err="1"/>
              <a:t>Bijv</a:t>
            </a:r>
            <a:r>
              <a:rPr lang="en-US" dirty="0"/>
              <a:t>. </a:t>
            </a:r>
            <a:r>
              <a:rPr lang="en-US" dirty="0" err="1"/>
              <a:t>tegen</a:t>
            </a:r>
            <a:r>
              <a:rPr lang="en-US" dirty="0"/>
              <a:t> </a:t>
            </a:r>
            <a:r>
              <a:rPr lang="en-US" dirty="0" err="1"/>
              <a:t>iemand</a:t>
            </a:r>
            <a:r>
              <a:rPr lang="en-US" dirty="0"/>
              <a:t> </a:t>
            </a:r>
            <a:r>
              <a:rPr lang="en-US" dirty="0" err="1"/>
              <a:t>schaken</a:t>
            </a:r>
            <a:r>
              <a:rPr lang="en-US" dirty="0"/>
              <a:t>.</a:t>
            </a:r>
          </a:p>
          <a:p>
            <a:r>
              <a:rPr lang="en-US" dirty="0" err="1"/>
              <a:t>Herinnering</a:t>
            </a:r>
            <a:r>
              <a:rPr lang="en-US" dirty="0"/>
              <a:t> </a:t>
            </a:r>
            <a:r>
              <a:rPr lang="en-US" dirty="0" err="1"/>
              <a:t>Koninginnedag</a:t>
            </a:r>
            <a:r>
              <a:rPr lang="en-US" dirty="0"/>
              <a:t> Rotterdam: </a:t>
            </a:r>
            <a:r>
              <a:rPr lang="en-US" dirty="0" err="1"/>
              <a:t>fiets</a:t>
            </a:r>
            <a:r>
              <a:rPr lang="en-US" dirty="0"/>
              <a:t> met </a:t>
            </a:r>
            <a:r>
              <a:rPr lang="en-US" dirty="0" err="1"/>
              <a:t>aangepast</a:t>
            </a:r>
            <a:r>
              <a:rPr lang="en-US" dirty="0"/>
              <a:t> </a:t>
            </a:r>
            <a:r>
              <a:rPr lang="en-US" dirty="0" err="1"/>
              <a:t>stuur</a:t>
            </a:r>
            <a:r>
              <a:rPr lang="en-US" dirty="0"/>
              <a:t>. Naar links </a:t>
            </a:r>
            <a:r>
              <a:rPr lang="en-US" dirty="0" err="1"/>
              <a:t>draaien</a:t>
            </a:r>
            <a:r>
              <a:rPr lang="en-US" dirty="0"/>
              <a:t> is naar </a:t>
            </a:r>
            <a:r>
              <a:rPr lang="en-US" dirty="0" err="1"/>
              <a:t>rechts</a:t>
            </a:r>
            <a:r>
              <a:rPr lang="en-US" dirty="0"/>
              <a:t> </a:t>
            </a:r>
            <a:r>
              <a:rPr lang="en-US" dirty="0" err="1"/>
              <a:t>sturen</a:t>
            </a:r>
            <a:r>
              <a:rPr lang="en-US" dirty="0"/>
              <a:t> en </a:t>
            </a:r>
            <a:r>
              <a:rPr lang="en-US" dirty="0" err="1"/>
              <a:t>andersom</a:t>
            </a:r>
            <a:r>
              <a:rPr lang="en-US" dirty="0"/>
              <a:t>.</a:t>
            </a:r>
          </a:p>
          <a:p>
            <a:r>
              <a:rPr lang="en-US" dirty="0"/>
              <a:t>25 gulden </a:t>
            </a:r>
            <a:r>
              <a:rPr lang="en-US" dirty="0" err="1"/>
              <a:t>als</a:t>
            </a:r>
            <a:r>
              <a:rPr lang="en-US" dirty="0"/>
              <a:t> je 20 meter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fietsen</a:t>
            </a:r>
            <a:r>
              <a:rPr lang="en-US" dirty="0"/>
              <a:t>!</a:t>
            </a:r>
          </a:p>
          <a:p>
            <a:endParaRPr lang="en-US" dirty="0"/>
          </a:p>
          <a:p>
            <a:r>
              <a:rPr lang="en-US" dirty="0"/>
              <a:t>Iets in </a:t>
            </a:r>
            <a:r>
              <a:rPr lang="en-US" dirty="0" err="1"/>
              <a:t>theorie</a:t>
            </a:r>
            <a:r>
              <a:rPr lang="en-US" dirty="0"/>
              <a:t> </a:t>
            </a:r>
            <a:r>
              <a:rPr lang="en-US" dirty="0" err="1"/>
              <a:t>leren</a:t>
            </a:r>
            <a:r>
              <a:rPr lang="en-US" dirty="0"/>
              <a:t> is </a:t>
            </a:r>
            <a:r>
              <a:rPr lang="en-US" dirty="0" err="1"/>
              <a:t>makkelijk</a:t>
            </a:r>
            <a:r>
              <a:rPr lang="en-US" dirty="0"/>
              <a:t>, maar pas </a:t>
            </a:r>
            <a:r>
              <a:rPr lang="en-US" dirty="0" err="1"/>
              <a:t>als</a:t>
            </a:r>
            <a:r>
              <a:rPr lang="en-US" dirty="0"/>
              <a:t> je het gaat doen merk je hoe </a:t>
            </a:r>
            <a:r>
              <a:rPr lang="en-US" dirty="0" err="1"/>
              <a:t>lastig</a:t>
            </a:r>
            <a:r>
              <a:rPr lang="en-US" dirty="0"/>
              <a:t> het is</a:t>
            </a:r>
          </a:p>
          <a:p>
            <a:endParaRPr lang="en-US" dirty="0"/>
          </a:p>
          <a:p>
            <a:r>
              <a:rPr lang="en-US" dirty="0"/>
              <a:t>En </a:t>
            </a:r>
            <a:r>
              <a:rPr lang="en-US" dirty="0" err="1"/>
              <a:t>toch</a:t>
            </a:r>
            <a:r>
              <a:rPr lang="en-US" dirty="0"/>
              <a:t>… niet alle </a:t>
            </a:r>
            <a:r>
              <a:rPr lang="en-US" dirty="0" err="1"/>
              <a:t>stuurlui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wal</a:t>
            </a:r>
            <a:r>
              <a:rPr lang="en-US" dirty="0"/>
              <a:t> zijn </a:t>
            </a:r>
            <a:r>
              <a:rPr lang="en-US" dirty="0" err="1"/>
              <a:t>vervelend</a:t>
            </a:r>
            <a:r>
              <a:rPr lang="en-US" dirty="0"/>
              <a:t>. Soms </a:t>
            </a:r>
            <a:r>
              <a:rPr lang="en-US" dirty="0" err="1"/>
              <a:t>kun</a:t>
            </a:r>
            <a:r>
              <a:rPr lang="en-US" dirty="0"/>
              <a:t> je </a:t>
            </a:r>
            <a:r>
              <a:rPr lang="en-US" dirty="0" err="1"/>
              <a:t>als</a:t>
            </a:r>
            <a:r>
              <a:rPr lang="en-US" dirty="0"/>
              <a:t> je </a:t>
            </a:r>
            <a:r>
              <a:rPr lang="en-US" dirty="0" err="1"/>
              <a:t>aan</a:t>
            </a:r>
            <a:r>
              <a:rPr lang="en-US" dirty="0"/>
              <a:t> het doen bent best wat </a:t>
            </a:r>
            <a:r>
              <a:rPr lang="en-US" dirty="0" err="1"/>
              <a:t>goede</a:t>
            </a:r>
            <a:r>
              <a:rPr lang="en-US" dirty="0"/>
              <a:t> </a:t>
            </a:r>
            <a:r>
              <a:rPr lang="en-US" dirty="0" err="1"/>
              <a:t>raad</a:t>
            </a:r>
            <a:r>
              <a:rPr lang="en-US" dirty="0"/>
              <a:t> </a:t>
            </a:r>
            <a:r>
              <a:rPr lang="en-US" dirty="0" err="1"/>
              <a:t>gebruiken</a:t>
            </a:r>
            <a:r>
              <a:rPr lang="en-US" dirty="0"/>
              <a:t>.</a:t>
            </a:r>
          </a:p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AA6907-89D5-423C-B7BB-ED0B79446160}" type="slidenum">
              <a:rPr lang="en-NL" smtClean="0"/>
              <a:t>1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65465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Als we eens op deze </a:t>
            </a:r>
            <a:r>
              <a:rPr lang="en-US" dirty="0" err="1"/>
              <a:t>manier</a:t>
            </a:r>
            <a:r>
              <a:rPr lang="en-US" dirty="0"/>
              <a:t> naar Johannes 21 kijken?</a:t>
            </a:r>
          </a:p>
          <a:p>
            <a:r>
              <a:rPr lang="en-US" dirty="0"/>
              <a:t>(Er zijn ook andere </a:t>
            </a:r>
            <a:r>
              <a:rPr lang="en-US" dirty="0" err="1"/>
              <a:t>manieren</a:t>
            </a:r>
            <a:r>
              <a:rPr lang="en-US" dirty="0"/>
              <a:t> – bijvoorbeeld </a:t>
            </a:r>
            <a:r>
              <a:rPr lang="en-US" dirty="0" err="1"/>
              <a:t>profetisch</a:t>
            </a:r>
            <a:r>
              <a:rPr lang="en-US" dirty="0"/>
              <a:t>, de 3 </a:t>
            </a:r>
            <a:r>
              <a:rPr lang="en-US" dirty="0" err="1"/>
              <a:t>verschijningen</a:t>
            </a:r>
            <a:r>
              <a:rPr lang="en-US" dirty="0"/>
              <a:t> Volken / Joden / millennium) versus de 3 </a:t>
            </a:r>
            <a:r>
              <a:rPr lang="en-US" dirty="0" err="1"/>
              <a:t>dagen</a:t>
            </a:r>
            <a:r>
              <a:rPr lang="en-US" dirty="0"/>
              <a:t> in H1-2</a:t>
            </a:r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AA6907-89D5-423C-B7BB-ED0B79446160}" type="slidenum">
              <a:rPr lang="en-NL" smtClean="0"/>
              <a:t>2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8148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Eerst</a:t>
            </a:r>
            <a:r>
              <a:rPr lang="en-US" dirty="0"/>
              <a:t> kijken: </a:t>
            </a:r>
            <a:r>
              <a:rPr lang="en-US" dirty="0" err="1"/>
              <a:t>wanneer</a:t>
            </a:r>
            <a:r>
              <a:rPr lang="en-US" dirty="0"/>
              <a:t> en waar?</a:t>
            </a:r>
          </a:p>
          <a:p>
            <a:r>
              <a:rPr lang="en-US" dirty="0" err="1"/>
              <a:t>Wanneer</a:t>
            </a:r>
            <a:r>
              <a:rPr lang="en-US" dirty="0"/>
              <a:t>: </a:t>
            </a:r>
            <a:r>
              <a:rPr lang="en-US" dirty="0" err="1"/>
              <a:t>precies</a:t>
            </a:r>
            <a:r>
              <a:rPr lang="en-US" dirty="0"/>
              <a:t> deze tijd van het </a:t>
            </a:r>
            <a:r>
              <a:rPr lang="en-US" dirty="0" err="1"/>
              <a:t>jaar</a:t>
            </a:r>
            <a:r>
              <a:rPr lang="en-US" dirty="0"/>
              <a:t>. Je </a:t>
            </a:r>
            <a:r>
              <a:rPr lang="en-US" dirty="0" err="1"/>
              <a:t>raakt</a:t>
            </a:r>
            <a:r>
              <a:rPr lang="en-US" dirty="0"/>
              <a:t> altijd een beetje de </a:t>
            </a:r>
            <a:r>
              <a:rPr lang="en-US" dirty="0" err="1"/>
              <a:t>tel</a:t>
            </a:r>
            <a:r>
              <a:rPr lang="en-US" dirty="0"/>
              <a:t> </a:t>
            </a:r>
            <a:r>
              <a:rPr lang="en-US" dirty="0" err="1"/>
              <a:t>kwijt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Pasen</a:t>
            </a:r>
            <a:r>
              <a:rPr lang="en-US" dirty="0"/>
              <a:t>, </a:t>
            </a:r>
            <a:r>
              <a:rPr lang="en-US" dirty="0" err="1"/>
              <a:t>dat</a:t>
            </a:r>
            <a:r>
              <a:rPr lang="en-US" dirty="0"/>
              <a:t> ook al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verrassing</a:t>
            </a:r>
            <a:r>
              <a:rPr lang="en-US" dirty="0"/>
              <a:t> komt.</a:t>
            </a:r>
          </a:p>
          <a:p>
            <a:r>
              <a:rPr lang="en-US" dirty="0" err="1"/>
              <a:t>Onthouden</a:t>
            </a:r>
            <a:r>
              <a:rPr lang="en-US" dirty="0"/>
              <a:t>: 40 </a:t>
            </a:r>
            <a:r>
              <a:rPr lang="en-US" dirty="0" err="1"/>
              <a:t>dagen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Pasen</a:t>
            </a:r>
            <a:r>
              <a:rPr lang="en-US" dirty="0"/>
              <a:t>, </a:t>
            </a:r>
            <a:r>
              <a:rPr lang="en-US" dirty="0" err="1"/>
              <a:t>hemelvaart</a:t>
            </a:r>
            <a:r>
              <a:rPr lang="en-US" dirty="0"/>
              <a:t>. Dan 10 </a:t>
            </a:r>
            <a:r>
              <a:rPr lang="en-US" dirty="0" err="1"/>
              <a:t>dagen</a:t>
            </a:r>
            <a:r>
              <a:rPr lang="en-US" dirty="0"/>
              <a:t> </a:t>
            </a:r>
            <a:r>
              <a:rPr lang="en-US" dirty="0" err="1"/>
              <a:t>wachten</a:t>
            </a:r>
            <a:r>
              <a:rPr lang="en-US" dirty="0"/>
              <a:t> tot </a:t>
            </a:r>
            <a:r>
              <a:rPr lang="en-US" dirty="0" err="1"/>
              <a:t>Pinksteren</a:t>
            </a:r>
            <a:r>
              <a:rPr lang="en-US" dirty="0"/>
              <a:t>. </a:t>
            </a:r>
            <a:r>
              <a:rPr lang="en-US" dirty="0" err="1"/>
              <a:t>Daarom</a:t>
            </a:r>
            <a:r>
              <a:rPr lang="en-US" dirty="0"/>
              <a:t> is </a:t>
            </a:r>
            <a:r>
              <a:rPr lang="en-US" dirty="0" err="1"/>
              <a:t>Pinksteren</a:t>
            </a:r>
            <a:r>
              <a:rPr lang="en-US" dirty="0"/>
              <a:t> </a:t>
            </a:r>
            <a:r>
              <a:rPr lang="en-US" dirty="0" err="1"/>
              <a:t>weer</a:t>
            </a:r>
            <a:r>
              <a:rPr lang="en-US" dirty="0"/>
              <a:t> op een zondag. </a:t>
            </a:r>
          </a:p>
          <a:p>
            <a:r>
              <a:rPr lang="en-US" dirty="0" err="1"/>
              <a:t>Pente</a:t>
            </a:r>
            <a:r>
              <a:rPr lang="en-US" dirty="0"/>
              <a:t>-cost, 7 x </a:t>
            </a:r>
            <a:r>
              <a:rPr lang="en-US" dirty="0" err="1"/>
              <a:t>tellen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Waar? In Galilea! Niet </a:t>
            </a:r>
            <a:r>
              <a:rPr lang="en-US" dirty="0" err="1"/>
              <a:t>meer</a:t>
            </a:r>
            <a:r>
              <a:rPr lang="en-US" dirty="0"/>
              <a:t> in </a:t>
            </a:r>
            <a:r>
              <a:rPr lang="en-US" dirty="0" err="1"/>
              <a:t>Jeruzalem</a:t>
            </a:r>
            <a:r>
              <a:rPr lang="en-US" dirty="0"/>
              <a:t>. De </a:t>
            </a:r>
            <a:r>
              <a:rPr lang="en-US" dirty="0" err="1"/>
              <a:t>discipelen</a:t>
            </a:r>
            <a:r>
              <a:rPr lang="en-US" dirty="0"/>
              <a:t> zijn </a:t>
            </a:r>
            <a:r>
              <a:rPr lang="en-US" dirty="0" err="1"/>
              <a:t>weer</a:t>
            </a:r>
            <a:r>
              <a:rPr lang="en-US" dirty="0"/>
              <a:t> </a:t>
            </a:r>
            <a:r>
              <a:rPr lang="en-US" dirty="0" err="1"/>
              <a:t>terug</a:t>
            </a:r>
            <a:r>
              <a:rPr lang="en-US" dirty="0"/>
              <a:t> bij het begin van het </a:t>
            </a:r>
            <a:r>
              <a:rPr lang="en-US" dirty="0" err="1"/>
              <a:t>evangelie</a:t>
            </a:r>
            <a:r>
              <a:rPr lang="en-US" dirty="0"/>
              <a:t>: Kana in </a:t>
            </a:r>
            <a:r>
              <a:rPr lang="en-US" dirty="0" err="1"/>
              <a:t>hoofdstuk</a:t>
            </a:r>
            <a:r>
              <a:rPr lang="en-US" dirty="0"/>
              <a:t> 2, ook in Galilea. Hun </a:t>
            </a:r>
            <a:r>
              <a:rPr lang="en-US" dirty="0" err="1"/>
              <a:t>geboortegrond</a:t>
            </a:r>
            <a:r>
              <a:rPr lang="en-US" dirty="0"/>
              <a:t>.</a:t>
            </a:r>
          </a:p>
          <a:p>
            <a:r>
              <a:rPr lang="en-US" dirty="0"/>
              <a:t>Daar in Judea/</a:t>
            </a:r>
            <a:r>
              <a:rPr lang="en-US" dirty="0" err="1"/>
              <a:t>Jeruzalem</a:t>
            </a:r>
            <a:r>
              <a:rPr lang="en-US" dirty="0"/>
              <a:t> hebben ze de </a:t>
            </a:r>
            <a:r>
              <a:rPr lang="en-US" dirty="0" err="1"/>
              <a:t>eerste</a:t>
            </a:r>
            <a:r>
              <a:rPr lang="en-US" dirty="0"/>
              <a:t> </a:t>
            </a:r>
            <a:r>
              <a:rPr lang="en-US" dirty="0" err="1"/>
              <a:t>ontmoeting</a:t>
            </a:r>
            <a:r>
              <a:rPr lang="en-US" dirty="0"/>
              <a:t>; in Galilea,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thuisplek</a:t>
            </a:r>
            <a:r>
              <a:rPr lang="en-US" dirty="0"/>
              <a:t>, moeten ze het in de </a:t>
            </a:r>
            <a:r>
              <a:rPr lang="en-US" dirty="0" err="1"/>
              <a:t>praktijk</a:t>
            </a:r>
            <a:r>
              <a:rPr lang="en-US" dirty="0"/>
              <a:t> </a:t>
            </a:r>
            <a:r>
              <a:rPr lang="en-US" dirty="0" err="1"/>
              <a:t>brengen</a:t>
            </a:r>
            <a:r>
              <a:rPr lang="en-US" dirty="0"/>
              <a:t>.</a:t>
            </a:r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AA6907-89D5-423C-B7BB-ED0B79446160}" type="slidenum">
              <a:rPr lang="en-NL" smtClean="0"/>
              <a:t>3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49520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Bij </a:t>
            </a:r>
            <a:r>
              <a:rPr lang="en-US" dirty="0" err="1"/>
              <a:t>zo’n</a:t>
            </a:r>
            <a:r>
              <a:rPr lang="en-US" dirty="0"/>
              <a:t> </a:t>
            </a:r>
            <a:r>
              <a:rPr lang="en-US" dirty="0" err="1"/>
              <a:t>bekend</a:t>
            </a:r>
            <a:r>
              <a:rPr lang="en-US" dirty="0"/>
              <a:t> </a:t>
            </a:r>
            <a:r>
              <a:rPr lang="en-US" dirty="0" err="1"/>
              <a:t>verhaal</a:t>
            </a:r>
            <a:r>
              <a:rPr lang="en-US" dirty="0"/>
              <a:t> hebben we altijd de </a:t>
            </a:r>
            <a:r>
              <a:rPr lang="en-US" dirty="0" err="1"/>
              <a:t>neiging</a:t>
            </a:r>
            <a:r>
              <a:rPr lang="en-US" dirty="0"/>
              <a:t> om te gaan </a:t>
            </a:r>
            <a:r>
              <a:rPr lang="en-US" dirty="0" err="1"/>
              <a:t>invullen</a:t>
            </a:r>
            <a:r>
              <a:rPr lang="en-US" dirty="0"/>
              <a:t>. Een </a:t>
            </a:r>
            <a:r>
              <a:rPr lang="en-US" dirty="0" err="1"/>
              <a:t>quizvraag</a:t>
            </a:r>
            <a:r>
              <a:rPr lang="en-US" dirty="0"/>
              <a:t>…. </a:t>
            </a:r>
          </a:p>
          <a:p>
            <a:r>
              <a:rPr lang="en-US" dirty="0"/>
              <a:t>-&gt; De </a:t>
            </a:r>
            <a:r>
              <a:rPr lang="en-US" dirty="0" err="1"/>
              <a:t>waarheid</a:t>
            </a:r>
            <a:r>
              <a:rPr lang="en-US" dirty="0"/>
              <a:t> </a:t>
            </a:r>
            <a:r>
              <a:rPr lang="en-US" dirty="0" err="1"/>
              <a:t>ligt</a:t>
            </a:r>
            <a:r>
              <a:rPr lang="en-US" dirty="0"/>
              <a:t> in het midden, maar </a:t>
            </a:r>
            <a:r>
              <a:rPr lang="en-US" dirty="0" err="1"/>
              <a:t>meer</a:t>
            </a:r>
            <a:r>
              <a:rPr lang="en-US" dirty="0"/>
              <a:t> bij ‘ja’. Ze </a:t>
            </a:r>
            <a:r>
              <a:rPr lang="en-US" dirty="0" err="1"/>
              <a:t>moesten</a:t>
            </a:r>
            <a:r>
              <a:rPr lang="en-US" dirty="0"/>
              <a:t> </a:t>
            </a:r>
            <a:r>
              <a:rPr lang="en-US" dirty="0" err="1"/>
              <a:t>immers</a:t>
            </a:r>
            <a:r>
              <a:rPr lang="en-US" dirty="0"/>
              <a:t> in Galilea op de Heer </a:t>
            </a:r>
            <a:r>
              <a:rPr lang="en-US" dirty="0" err="1"/>
              <a:t>wachten</a:t>
            </a:r>
            <a:r>
              <a:rPr lang="en-US" dirty="0"/>
              <a:t>! Markus 14:28.</a:t>
            </a:r>
          </a:p>
          <a:p>
            <a:r>
              <a:rPr lang="en-US" dirty="0" err="1"/>
              <a:t>Blijkbaar</a:t>
            </a:r>
            <a:r>
              <a:rPr lang="en-US" dirty="0"/>
              <a:t> </a:t>
            </a:r>
            <a:r>
              <a:rPr lang="en-US" dirty="0" err="1"/>
              <a:t>laat</a:t>
            </a:r>
            <a:r>
              <a:rPr lang="en-US" dirty="0"/>
              <a:t> de Heer </a:t>
            </a:r>
            <a:r>
              <a:rPr lang="en-US" dirty="0" err="1"/>
              <a:t>veel</a:t>
            </a:r>
            <a:r>
              <a:rPr lang="en-US" dirty="0"/>
              <a:t> open. Soms is het niet zo </a:t>
            </a:r>
            <a:r>
              <a:rPr lang="en-US" dirty="0" err="1"/>
              <a:t>duidelijk</a:t>
            </a:r>
            <a:r>
              <a:rPr lang="en-US" dirty="0"/>
              <a:t> voor </a:t>
            </a:r>
            <a:r>
              <a:rPr lang="en-US" dirty="0" err="1"/>
              <a:t>ons</a:t>
            </a:r>
            <a:r>
              <a:rPr lang="en-US" dirty="0"/>
              <a:t> wat we moeten doen. Dan moeten we </a:t>
            </a:r>
            <a:r>
              <a:rPr lang="en-US" dirty="0" err="1"/>
              <a:t>soms</a:t>
            </a:r>
            <a:r>
              <a:rPr lang="en-US" dirty="0"/>
              <a:t> doen wat onze hand </a:t>
            </a:r>
            <a:r>
              <a:rPr lang="en-US" dirty="0" err="1"/>
              <a:t>vindt</a:t>
            </a:r>
            <a:r>
              <a:rPr lang="en-US" dirty="0"/>
              <a:t> om te doen. Wel alert </a:t>
            </a:r>
            <a:r>
              <a:rPr lang="en-US" dirty="0" err="1"/>
              <a:t>blijven</a:t>
            </a:r>
            <a:r>
              <a:rPr lang="en-US" dirty="0"/>
              <a:t> op zijn </a:t>
            </a:r>
            <a:r>
              <a:rPr lang="en-US" dirty="0" err="1"/>
              <a:t>leiding</a:t>
            </a:r>
            <a:r>
              <a:rPr lang="en-US" dirty="0"/>
              <a:t>, 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iemand</a:t>
            </a:r>
            <a:r>
              <a:rPr lang="en-US" dirty="0"/>
              <a:t> in dit </a:t>
            </a:r>
            <a:r>
              <a:rPr lang="en-US" dirty="0" err="1"/>
              <a:t>verhaal</a:t>
            </a:r>
            <a:r>
              <a:rPr lang="en-US" dirty="0"/>
              <a:t>….</a:t>
            </a:r>
          </a:p>
          <a:p>
            <a:r>
              <a:rPr lang="en-US" dirty="0"/>
              <a:t>Maar </a:t>
            </a:r>
            <a:r>
              <a:rPr lang="en-US" dirty="0" err="1"/>
              <a:t>anderzijds</a:t>
            </a:r>
            <a:r>
              <a:rPr lang="en-US" dirty="0"/>
              <a:t>… dit </a:t>
            </a:r>
            <a:r>
              <a:rPr lang="en-US" dirty="0" err="1"/>
              <a:t>verhaal</a:t>
            </a:r>
            <a:r>
              <a:rPr lang="en-US" dirty="0"/>
              <a:t> </a:t>
            </a:r>
            <a:r>
              <a:rPr lang="en-US" dirty="0" err="1"/>
              <a:t>zou</a:t>
            </a:r>
            <a:r>
              <a:rPr lang="en-US" dirty="0"/>
              <a:t> niet zo </a:t>
            </a:r>
            <a:r>
              <a:rPr lang="en-US" dirty="0" err="1"/>
              <a:t>snel</a:t>
            </a:r>
            <a:r>
              <a:rPr lang="en-US" dirty="0"/>
              <a:t> </a:t>
            </a:r>
            <a:r>
              <a:rPr lang="en-US" dirty="0" err="1"/>
              <a:t>plaatsvinden</a:t>
            </a:r>
            <a:r>
              <a:rPr lang="en-US" dirty="0"/>
              <a:t> NA </a:t>
            </a:r>
            <a:r>
              <a:rPr lang="en-US" dirty="0" err="1"/>
              <a:t>pinksteren</a:t>
            </a:r>
            <a:r>
              <a:rPr lang="en-US" dirty="0"/>
              <a:t> – dan </a:t>
            </a:r>
            <a:r>
              <a:rPr lang="en-US" dirty="0" err="1"/>
              <a:t>zien</a:t>
            </a:r>
            <a:r>
              <a:rPr lang="en-US" dirty="0"/>
              <a:t> we Petrus heel </a:t>
            </a:r>
            <a:r>
              <a:rPr lang="en-US" dirty="0" err="1"/>
              <a:t>anders</a:t>
            </a:r>
            <a:r>
              <a:rPr lang="en-US" dirty="0"/>
              <a:t> (</a:t>
            </a:r>
            <a:r>
              <a:rPr lang="en-US" dirty="0" err="1"/>
              <a:t>genezing</a:t>
            </a:r>
            <a:r>
              <a:rPr lang="en-US" dirty="0"/>
              <a:t> van </a:t>
            </a:r>
            <a:r>
              <a:rPr lang="en-US" dirty="0" err="1"/>
              <a:t>verlamde</a:t>
            </a:r>
            <a:r>
              <a:rPr lang="en-US" dirty="0"/>
              <a:t> bijvoorbeeld!).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krachtiger</a:t>
            </a:r>
            <a:r>
              <a:rPr lang="en-US" dirty="0"/>
              <a:t>. Contrast met dit </a:t>
            </a:r>
            <a:r>
              <a:rPr lang="en-US" dirty="0" err="1"/>
              <a:t>verhaal</a:t>
            </a:r>
            <a:r>
              <a:rPr lang="en-US" dirty="0"/>
              <a:t>. Effect van de salving met de </a:t>
            </a:r>
            <a:r>
              <a:rPr lang="en-US" dirty="0" err="1"/>
              <a:t>Geest</a:t>
            </a:r>
            <a:r>
              <a:rPr lang="en-US" dirty="0"/>
              <a:t>.</a:t>
            </a:r>
          </a:p>
          <a:p>
            <a:r>
              <a:rPr lang="en-US" b="1" dirty="0"/>
              <a:t>Dit </a:t>
            </a:r>
            <a:r>
              <a:rPr lang="en-US" b="1" dirty="0" err="1"/>
              <a:t>verhaal</a:t>
            </a:r>
            <a:r>
              <a:rPr lang="en-US" b="1" dirty="0"/>
              <a:t> zit </a:t>
            </a:r>
            <a:r>
              <a:rPr lang="en-US" b="1" dirty="0" err="1"/>
              <a:t>letterlijk</a:t>
            </a:r>
            <a:r>
              <a:rPr lang="en-US" b="1" dirty="0"/>
              <a:t> </a:t>
            </a:r>
            <a:r>
              <a:rPr lang="en-US" b="1" dirty="0" err="1"/>
              <a:t>tussen</a:t>
            </a:r>
            <a:r>
              <a:rPr lang="en-US" b="1" dirty="0"/>
              <a:t> </a:t>
            </a:r>
            <a:r>
              <a:rPr lang="en-US" b="1" dirty="0" err="1"/>
              <a:t>Pasen</a:t>
            </a:r>
            <a:r>
              <a:rPr lang="en-US" b="1" dirty="0"/>
              <a:t> en </a:t>
            </a:r>
            <a:r>
              <a:rPr lang="en-US" b="1" dirty="0" err="1"/>
              <a:t>Pinksteren</a:t>
            </a:r>
            <a:r>
              <a:rPr lang="en-US" b="1" dirty="0"/>
              <a:t> in </a:t>
            </a:r>
            <a:r>
              <a:rPr lang="en-US" dirty="0"/>
              <a:t>– maar daar zetten wij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gelovigen</a:t>
            </a:r>
            <a:r>
              <a:rPr lang="en-US" dirty="0"/>
              <a:t> ook wel eens!</a:t>
            </a:r>
          </a:p>
          <a:p>
            <a:r>
              <a:rPr lang="en-US" dirty="0"/>
              <a:t>Dit </a:t>
            </a:r>
            <a:r>
              <a:rPr lang="en-US" dirty="0" err="1"/>
              <a:t>bevestigd</a:t>
            </a:r>
            <a:r>
              <a:rPr lang="en-US" dirty="0"/>
              <a:t> door:</a:t>
            </a:r>
          </a:p>
          <a:p>
            <a:pPr marL="171450" indent="-171450">
              <a:buFontTx/>
              <a:buChar char="-"/>
            </a:pPr>
            <a:r>
              <a:rPr lang="en-US" dirty="0"/>
              <a:t>Het was </a:t>
            </a:r>
            <a:r>
              <a:rPr lang="en-US" dirty="0" err="1"/>
              <a:t>nacht</a:t>
            </a:r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 err="1"/>
              <a:t>Wazig</a:t>
            </a:r>
            <a:r>
              <a:rPr lang="en-US" dirty="0"/>
              <a:t> </a:t>
            </a:r>
            <a:r>
              <a:rPr lang="en-US" dirty="0" err="1"/>
              <a:t>zicht</a:t>
            </a:r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 err="1"/>
              <a:t>Gebrek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succes</a:t>
            </a:r>
            <a:r>
              <a:rPr lang="en-US" dirty="0"/>
              <a:t>, zeggen -&gt; niet een beetje maar helemaal </a:t>
            </a:r>
            <a:r>
              <a:rPr lang="en-US" dirty="0" err="1"/>
              <a:t>niets</a:t>
            </a:r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AA6907-89D5-423C-B7BB-ED0B79446160}" type="slidenum">
              <a:rPr lang="en-NL" smtClean="0"/>
              <a:t>4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0827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Dan is </a:t>
            </a:r>
            <a:r>
              <a:rPr lang="en-US" dirty="0" err="1"/>
              <a:t>Jezus</a:t>
            </a:r>
            <a:r>
              <a:rPr lang="en-US" dirty="0"/>
              <a:t> er </a:t>
            </a:r>
            <a:r>
              <a:rPr lang="en-US" dirty="0" err="1"/>
              <a:t>opeens</a:t>
            </a:r>
            <a:r>
              <a:rPr lang="en-US" dirty="0"/>
              <a:t>.</a:t>
            </a:r>
          </a:p>
          <a:p>
            <a:r>
              <a:rPr lang="en-US" dirty="0"/>
              <a:t>Hij staat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wal</a:t>
            </a:r>
            <a:r>
              <a:rPr lang="en-US" dirty="0"/>
              <a:t>. </a:t>
            </a:r>
          </a:p>
          <a:p>
            <a:r>
              <a:rPr lang="en-US" dirty="0"/>
              <a:t>Hij </a:t>
            </a:r>
            <a:r>
              <a:rPr lang="en-US" dirty="0" err="1"/>
              <a:t>toont</a:t>
            </a:r>
            <a:r>
              <a:rPr lang="en-US" dirty="0"/>
              <a:t> </a:t>
            </a:r>
            <a:r>
              <a:rPr lang="en-US" dirty="0" err="1"/>
              <a:t>belangstelling</a:t>
            </a:r>
            <a:r>
              <a:rPr lang="en-US" dirty="0"/>
              <a:t>. </a:t>
            </a:r>
            <a:r>
              <a:rPr lang="en-US" dirty="0" err="1"/>
              <a:t>Vraagt</a:t>
            </a:r>
            <a:r>
              <a:rPr lang="en-US" dirty="0"/>
              <a:t> om iets te eten. </a:t>
            </a:r>
            <a:r>
              <a:rPr lang="en-US" dirty="0" err="1"/>
              <a:t>Terwijl</a:t>
            </a:r>
            <a:r>
              <a:rPr lang="en-US" dirty="0"/>
              <a:t> hij geen eten nodig heeft. Hij </a:t>
            </a:r>
            <a:r>
              <a:rPr lang="en-US" dirty="0" err="1"/>
              <a:t>stelt</a:t>
            </a:r>
            <a:r>
              <a:rPr lang="en-US" dirty="0"/>
              <a:t> </a:t>
            </a:r>
            <a:r>
              <a:rPr lang="en-US" dirty="0" err="1"/>
              <a:t>ons</a:t>
            </a:r>
            <a:r>
              <a:rPr lang="en-US" dirty="0"/>
              <a:t> op de </a:t>
            </a:r>
            <a:r>
              <a:rPr lang="en-US" dirty="0" err="1"/>
              <a:t>proef</a:t>
            </a:r>
            <a:r>
              <a:rPr lang="en-US" dirty="0"/>
              <a:t>, Hij mag </a:t>
            </a:r>
            <a:r>
              <a:rPr lang="en-US" dirty="0" err="1"/>
              <a:t>dat</a:t>
            </a:r>
            <a:r>
              <a:rPr lang="en-US" dirty="0"/>
              <a:t> doen. We zijn </a:t>
            </a:r>
            <a:r>
              <a:rPr lang="en-US" dirty="0" err="1"/>
              <a:t>dat</a:t>
            </a:r>
            <a:r>
              <a:rPr lang="en-US" dirty="0"/>
              <a:t> niet zo </a:t>
            </a:r>
            <a:r>
              <a:rPr lang="en-US" dirty="0" err="1"/>
              <a:t>gewend</a:t>
            </a:r>
            <a:r>
              <a:rPr lang="en-US" dirty="0"/>
              <a:t>, om </a:t>
            </a:r>
            <a:r>
              <a:rPr lang="en-US" dirty="0" err="1"/>
              <a:t>elkaar</a:t>
            </a:r>
            <a:r>
              <a:rPr lang="en-US" dirty="0"/>
              <a:t> op de </a:t>
            </a:r>
            <a:r>
              <a:rPr lang="en-US" dirty="0" err="1"/>
              <a:t>proef</a:t>
            </a:r>
            <a:r>
              <a:rPr lang="en-US" dirty="0"/>
              <a:t> te </a:t>
            </a:r>
            <a:r>
              <a:rPr lang="en-US" dirty="0" err="1"/>
              <a:t>stellen</a:t>
            </a:r>
            <a:r>
              <a:rPr lang="en-US" dirty="0"/>
              <a:t> (Misschien wel met onze </a:t>
            </a:r>
            <a:r>
              <a:rPr lang="en-US" dirty="0" err="1"/>
              <a:t>kinderen</a:t>
            </a:r>
            <a:r>
              <a:rPr lang="en-US" dirty="0"/>
              <a:t>) maar hij </a:t>
            </a:r>
            <a:r>
              <a:rPr lang="en-US" dirty="0" err="1"/>
              <a:t>doet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wel met </a:t>
            </a:r>
            <a:r>
              <a:rPr lang="en-US" dirty="0" err="1"/>
              <a:t>ons</a:t>
            </a:r>
            <a:r>
              <a:rPr lang="en-US" dirty="0"/>
              <a:t>.</a:t>
            </a:r>
          </a:p>
          <a:p>
            <a:r>
              <a:rPr lang="en-US" dirty="0"/>
              <a:t>Hij </a:t>
            </a:r>
            <a:r>
              <a:rPr lang="en-US" dirty="0" err="1"/>
              <a:t>geeft</a:t>
            </a:r>
            <a:r>
              <a:rPr lang="en-US" dirty="0"/>
              <a:t> </a:t>
            </a:r>
            <a:r>
              <a:rPr lang="en-US" dirty="0" err="1"/>
              <a:t>raad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AA6907-89D5-423C-B7BB-ED0B79446160}" type="slidenum">
              <a:rPr lang="en-NL" smtClean="0"/>
              <a:t>5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00629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Als we nu even een </a:t>
            </a:r>
            <a:r>
              <a:rPr lang="en-US" dirty="0" err="1"/>
              <a:t>stapje</a:t>
            </a:r>
            <a:r>
              <a:rPr lang="en-US" dirty="0"/>
              <a:t> </a:t>
            </a:r>
            <a:r>
              <a:rPr lang="en-US" dirty="0" err="1"/>
              <a:t>terug</a:t>
            </a:r>
            <a:r>
              <a:rPr lang="en-US" dirty="0"/>
              <a:t> doen, dan vragen we </a:t>
            </a:r>
            <a:r>
              <a:rPr lang="en-US" dirty="0" err="1"/>
              <a:t>ons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: wat </a:t>
            </a:r>
            <a:r>
              <a:rPr lang="en-US" dirty="0" err="1"/>
              <a:t>gebeurt</a:t>
            </a:r>
            <a:r>
              <a:rPr lang="en-US" dirty="0"/>
              <a:t> hier nu? </a:t>
            </a:r>
            <a:r>
              <a:rPr lang="en-US" dirty="0" err="1"/>
              <a:t>Waarom</a:t>
            </a:r>
            <a:r>
              <a:rPr lang="en-US" dirty="0"/>
              <a:t> dit </a:t>
            </a:r>
            <a:r>
              <a:rPr lang="en-US" dirty="0" err="1"/>
              <a:t>verhaal</a:t>
            </a:r>
            <a:r>
              <a:rPr lang="en-US" dirty="0"/>
              <a:t>?</a:t>
            </a:r>
          </a:p>
          <a:p>
            <a:r>
              <a:rPr lang="en-US" dirty="0"/>
              <a:t>Rode </a:t>
            </a:r>
            <a:r>
              <a:rPr lang="en-US" dirty="0" err="1"/>
              <a:t>draad</a:t>
            </a:r>
            <a:r>
              <a:rPr lang="en-US" dirty="0"/>
              <a:t> bij Johannes: </a:t>
            </a:r>
            <a:r>
              <a:rPr lang="en-US" dirty="0" err="1"/>
              <a:t>Jezus</a:t>
            </a:r>
            <a:r>
              <a:rPr lang="en-US" dirty="0"/>
              <a:t> </a:t>
            </a:r>
            <a:r>
              <a:rPr lang="en-US" dirty="0" err="1"/>
              <a:t>openbaart</a:t>
            </a:r>
            <a:r>
              <a:rPr lang="en-US" dirty="0"/>
              <a:t> de Vader, </a:t>
            </a:r>
            <a:r>
              <a:rPr lang="en-US" dirty="0" err="1"/>
              <a:t>Jezus</a:t>
            </a:r>
            <a:r>
              <a:rPr lang="en-US" dirty="0"/>
              <a:t> </a:t>
            </a:r>
            <a:r>
              <a:rPr lang="en-US" dirty="0" err="1"/>
              <a:t>openbaart</a:t>
            </a:r>
            <a:r>
              <a:rPr lang="en-US" dirty="0"/>
              <a:t> </a:t>
            </a:r>
            <a:r>
              <a:rPr lang="en-US" dirty="0" err="1"/>
              <a:t>zichzelf</a:t>
            </a:r>
            <a:r>
              <a:rPr lang="en-US" dirty="0"/>
              <a:t> en door </a:t>
            </a:r>
            <a:r>
              <a:rPr lang="en-US" dirty="0" err="1"/>
              <a:t>zichzelf</a:t>
            </a:r>
            <a:r>
              <a:rPr lang="en-US" dirty="0"/>
              <a:t> te laten </a:t>
            </a:r>
            <a:r>
              <a:rPr lang="en-US" dirty="0" err="1"/>
              <a:t>zien</a:t>
            </a:r>
            <a:r>
              <a:rPr lang="en-US" dirty="0"/>
              <a:t> </a:t>
            </a:r>
            <a:r>
              <a:rPr lang="en-US" dirty="0" err="1"/>
              <a:t>laat</a:t>
            </a:r>
            <a:r>
              <a:rPr lang="en-US" dirty="0"/>
              <a:t> Hij de Vader </a:t>
            </a:r>
            <a:r>
              <a:rPr lang="en-US" dirty="0" err="1"/>
              <a:t>zien</a:t>
            </a:r>
            <a:r>
              <a:rPr lang="en-US" dirty="0"/>
              <a:t>.</a:t>
            </a:r>
          </a:p>
          <a:p>
            <a:r>
              <a:rPr lang="en-US" dirty="0"/>
              <a:t>Het </a:t>
            </a:r>
            <a:r>
              <a:rPr lang="en-US" dirty="0" err="1"/>
              <a:t>eerste</a:t>
            </a:r>
            <a:r>
              <a:rPr lang="en-US" dirty="0"/>
              <a:t> en laatste </a:t>
            </a:r>
            <a:r>
              <a:rPr lang="en-US" dirty="0" err="1"/>
              <a:t>teken</a:t>
            </a:r>
            <a:r>
              <a:rPr lang="en-US" dirty="0"/>
              <a:t> in Johannes staan in </a:t>
            </a:r>
            <a:r>
              <a:rPr lang="en-US" dirty="0" err="1"/>
              <a:t>verband</a:t>
            </a:r>
            <a:r>
              <a:rPr lang="en-US" dirty="0"/>
              <a:t> met </a:t>
            </a:r>
            <a:r>
              <a:rPr lang="en-US" dirty="0" err="1"/>
              <a:t>elkaar</a:t>
            </a:r>
            <a:r>
              <a:rPr lang="en-US" dirty="0"/>
              <a:t>. </a:t>
            </a:r>
            <a:r>
              <a:rPr lang="en-US" dirty="0" err="1"/>
              <a:t>Jezus</a:t>
            </a:r>
            <a:r>
              <a:rPr lang="en-US" dirty="0"/>
              <a:t> komt </a:t>
            </a:r>
            <a:r>
              <a:rPr lang="en-US" dirty="0" err="1"/>
              <a:t>dichtbij</a:t>
            </a:r>
            <a:r>
              <a:rPr lang="en-US" dirty="0"/>
              <a:t> </a:t>
            </a:r>
            <a:r>
              <a:rPr lang="en-US" dirty="0" err="1"/>
              <a:t>ons</a:t>
            </a:r>
            <a:r>
              <a:rPr lang="en-US" dirty="0"/>
              <a:t>, waar wij zijn of </a:t>
            </a:r>
            <a:r>
              <a:rPr lang="en-US" dirty="0" err="1"/>
              <a:t>dat</a:t>
            </a:r>
            <a:r>
              <a:rPr lang="en-US" dirty="0"/>
              <a:t> nu op een </a:t>
            </a:r>
            <a:r>
              <a:rPr lang="en-US" dirty="0" err="1"/>
              <a:t>bruiloft</a:t>
            </a:r>
            <a:r>
              <a:rPr lang="en-US" dirty="0"/>
              <a:t> of op </a:t>
            </a:r>
            <a:r>
              <a:rPr lang="en-US" dirty="0" err="1"/>
              <a:t>ons</a:t>
            </a:r>
            <a:r>
              <a:rPr lang="en-US" dirty="0"/>
              <a:t> </a:t>
            </a:r>
            <a:r>
              <a:rPr lang="en-US" dirty="0" err="1"/>
              <a:t>werk</a:t>
            </a:r>
            <a:r>
              <a:rPr lang="en-US" dirty="0"/>
              <a:t> is. Dit is een </a:t>
            </a:r>
            <a:r>
              <a:rPr lang="en-US" dirty="0" err="1"/>
              <a:t>maandag</a:t>
            </a:r>
            <a:r>
              <a:rPr lang="en-US" dirty="0"/>
              <a:t> uit het </a:t>
            </a:r>
            <a:r>
              <a:rPr lang="en-US" dirty="0" err="1"/>
              <a:t>leven</a:t>
            </a:r>
            <a:r>
              <a:rPr lang="en-US" dirty="0"/>
              <a:t> van Johannes! En daar is </a:t>
            </a:r>
            <a:r>
              <a:rPr lang="en-US" dirty="0" err="1"/>
              <a:t>Jezus</a:t>
            </a:r>
            <a:r>
              <a:rPr lang="en-US" dirty="0"/>
              <a:t>. Hij </a:t>
            </a:r>
            <a:r>
              <a:rPr lang="en-US" dirty="0" err="1"/>
              <a:t>dringt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niet op, hij heeft </a:t>
            </a:r>
            <a:r>
              <a:rPr lang="en-US" dirty="0" err="1"/>
              <a:t>ons</a:t>
            </a:r>
            <a:r>
              <a:rPr lang="en-US" dirty="0"/>
              <a:t> niet nodig, hij </a:t>
            </a:r>
            <a:r>
              <a:rPr lang="en-US" dirty="0" err="1"/>
              <a:t>niets</a:t>
            </a:r>
            <a:r>
              <a:rPr lang="en-US" dirty="0"/>
              <a:t> van </a:t>
            </a:r>
            <a:r>
              <a:rPr lang="en-US" dirty="0" err="1"/>
              <a:t>ons</a:t>
            </a:r>
            <a:r>
              <a:rPr lang="en-US" dirty="0"/>
              <a:t> nodig. Hij </a:t>
            </a:r>
            <a:r>
              <a:rPr lang="en-US" dirty="0" err="1"/>
              <a:t>wil</a:t>
            </a:r>
            <a:r>
              <a:rPr lang="en-US" dirty="0"/>
              <a:t> </a:t>
            </a:r>
            <a:r>
              <a:rPr lang="en-US" dirty="0" err="1"/>
              <a:t>ons</a:t>
            </a:r>
            <a:r>
              <a:rPr lang="en-US" dirty="0"/>
              <a:t> </a:t>
            </a:r>
            <a:r>
              <a:rPr lang="en-US" dirty="0" err="1"/>
              <a:t>helpen</a:t>
            </a:r>
            <a:r>
              <a:rPr lang="en-US" dirty="0"/>
              <a:t>, hij </a:t>
            </a:r>
            <a:r>
              <a:rPr lang="en-US" dirty="0" err="1"/>
              <a:t>wil</a:t>
            </a:r>
            <a:r>
              <a:rPr lang="en-US" dirty="0"/>
              <a:t> een </a:t>
            </a:r>
            <a:r>
              <a:rPr lang="en-US" dirty="0" err="1"/>
              <a:t>relatie</a:t>
            </a:r>
            <a:r>
              <a:rPr lang="en-US" dirty="0"/>
              <a:t> met </a:t>
            </a:r>
            <a:r>
              <a:rPr lang="en-US" dirty="0" err="1"/>
              <a:t>ons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Hoe kunnen wij op </a:t>
            </a:r>
            <a:r>
              <a:rPr lang="en-US" dirty="0" err="1"/>
              <a:t>Jezus</a:t>
            </a:r>
            <a:r>
              <a:rPr lang="en-US" dirty="0"/>
              <a:t> </a:t>
            </a:r>
            <a:r>
              <a:rPr lang="en-US" dirty="0" err="1"/>
              <a:t>lijken</a:t>
            </a:r>
            <a:r>
              <a:rPr lang="en-US" dirty="0"/>
              <a:t>? Hoe kunnen wij de Vader laten </a:t>
            </a:r>
            <a:r>
              <a:rPr lang="en-US" dirty="0" err="1"/>
              <a:t>zien</a:t>
            </a:r>
            <a:r>
              <a:rPr lang="en-US" dirty="0"/>
              <a:t>?</a:t>
            </a:r>
          </a:p>
          <a:p>
            <a:pPr marL="171450" indent="-171450">
              <a:buFontTx/>
              <a:buChar char="-"/>
            </a:pPr>
            <a:r>
              <a:rPr lang="en-US" dirty="0" err="1"/>
              <a:t>Blijf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wal</a:t>
            </a:r>
            <a:r>
              <a:rPr lang="en-US" dirty="0"/>
              <a:t> (neem het niet over)</a:t>
            </a:r>
          </a:p>
          <a:p>
            <a:pPr marL="171450" indent="-171450">
              <a:buFontTx/>
              <a:buChar char="-"/>
            </a:pPr>
            <a:r>
              <a:rPr lang="en-US" dirty="0"/>
              <a:t>Vraag!</a:t>
            </a:r>
          </a:p>
          <a:p>
            <a:pPr marL="171450" indent="-171450">
              <a:buFontTx/>
              <a:buChar char="-"/>
            </a:pPr>
            <a:r>
              <a:rPr lang="en-US" dirty="0" err="1"/>
              <a:t>Geef</a:t>
            </a:r>
            <a:r>
              <a:rPr lang="en-US" dirty="0"/>
              <a:t> </a:t>
            </a:r>
            <a:r>
              <a:rPr lang="en-US" dirty="0" err="1"/>
              <a:t>raad</a:t>
            </a:r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/>
              <a:t>Niet </a:t>
            </a:r>
            <a:r>
              <a:rPr lang="en-US" dirty="0" err="1"/>
              <a:t>profiteren</a:t>
            </a:r>
            <a:r>
              <a:rPr lang="en-US" dirty="0"/>
              <a:t> van de </a:t>
            </a:r>
            <a:r>
              <a:rPr lang="en-US" dirty="0" err="1"/>
              <a:t>ander</a:t>
            </a:r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 err="1"/>
              <a:t>Breng</a:t>
            </a:r>
            <a:r>
              <a:rPr lang="en-US" dirty="0"/>
              <a:t> het bij </a:t>
            </a:r>
            <a:r>
              <a:rPr lang="en-US" dirty="0" err="1"/>
              <a:t>elkaar</a:t>
            </a:r>
            <a:r>
              <a:rPr lang="en-US" dirty="0"/>
              <a:t> – </a:t>
            </a:r>
            <a:r>
              <a:rPr lang="en-US" dirty="0" err="1"/>
              <a:t>breng</a:t>
            </a:r>
            <a:r>
              <a:rPr lang="en-US" dirty="0"/>
              <a:t> ook wat van de vis die jullie </a:t>
            </a:r>
            <a:r>
              <a:rPr lang="en-US" dirty="0" err="1"/>
              <a:t>gevangen</a:t>
            </a:r>
            <a:r>
              <a:rPr lang="en-US" dirty="0"/>
              <a:t> hebben</a:t>
            </a:r>
          </a:p>
          <a:p>
            <a:pPr marL="171450" indent="-171450">
              <a:buFontTx/>
              <a:buChar char="-"/>
            </a:pPr>
            <a:r>
              <a:rPr lang="en-US" dirty="0" err="1"/>
              <a:t>Eet</a:t>
            </a:r>
            <a:r>
              <a:rPr lang="en-US" dirty="0"/>
              <a:t> </a:t>
            </a:r>
            <a:r>
              <a:rPr lang="en-US" dirty="0" err="1"/>
              <a:t>samen</a:t>
            </a:r>
            <a:endParaRPr lang="en-US" dirty="0"/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en-US" dirty="0"/>
              <a:t>We </a:t>
            </a:r>
            <a:r>
              <a:rPr lang="en-US" dirty="0" err="1"/>
              <a:t>zeiden</a:t>
            </a:r>
            <a:r>
              <a:rPr lang="en-US" dirty="0"/>
              <a:t> al: dit is nog niet de Petrus </a:t>
            </a:r>
            <a:r>
              <a:rPr lang="en-US" dirty="0" err="1"/>
              <a:t>zoals</a:t>
            </a:r>
            <a:r>
              <a:rPr lang="en-US" dirty="0"/>
              <a:t> hij </a:t>
            </a:r>
            <a:r>
              <a:rPr lang="en-US" dirty="0" err="1"/>
              <a:t>kan</a:t>
            </a:r>
            <a:r>
              <a:rPr lang="en-US" dirty="0"/>
              <a:t> zijn, </a:t>
            </a:r>
            <a:r>
              <a:rPr lang="en-US" dirty="0" err="1"/>
              <a:t>als</a:t>
            </a:r>
            <a:r>
              <a:rPr lang="en-US" dirty="0"/>
              <a:t> hij </a:t>
            </a:r>
            <a:r>
              <a:rPr lang="en-US" dirty="0" err="1"/>
              <a:t>echt</a:t>
            </a:r>
            <a:r>
              <a:rPr lang="en-US" dirty="0"/>
              <a:t> in zijn </a:t>
            </a:r>
            <a:r>
              <a:rPr lang="en-US" dirty="0" err="1"/>
              <a:t>kracht</a:t>
            </a:r>
            <a:r>
              <a:rPr lang="en-US" dirty="0"/>
              <a:t> staat. En dus is daar voor </a:t>
            </a:r>
            <a:r>
              <a:rPr lang="en-US" dirty="0" err="1"/>
              <a:t>Jezus</a:t>
            </a:r>
            <a:r>
              <a:rPr lang="en-US" dirty="0"/>
              <a:t> nu het moment om Petrus in zijn </a:t>
            </a:r>
            <a:r>
              <a:rPr lang="en-US" dirty="0" err="1"/>
              <a:t>nekvel</a:t>
            </a:r>
            <a:r>
              <a:rPr lang="en-US" dirty="0"/>
              <a:t> te </a:t>
            </a:r>
            <a:r>
              <a:rPr lang="en-US" dirty="0" err="1"/>
              <a:t>grijpen</a:t>
            </a:r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AA6907-89D5-423C-B7BB-ED0B79446160}" type="slidenum">
              <a:rPr lang="en-NL" smtClean="0"/>
              <a:t>6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9308336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AA6907-89D5-423C-B7BB-ED0B79446160}" type="slidenum">
              <a:rPr lang="en-NL" smtClean="0"/>
              <a:t>7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390897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Soms staan we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kant</a:t>
            </a:r>
            <a:r>
              <a:rPr lang="en-US" dirty="0"/>
              <a:t>, moeten we </a:t>
            </a:r>
            <a:r>
              <a:rPr lang="en-US" dirty="0" err="1"/>
              <a:t>anderen</a:t>
            </a:r>
            <a:r>
              <a:rPr lang="en-US" dirty="0"/>
              <a:t> </a:t>
            </a:r>
            <a:r>
              <a:rPr lang="en-US" dirty="0" err="1"/>
              <a:t>helpen</a:t>
            </a:r>
            <a:r>
              <a:rPr lang="en-US" dirty="0"/>
              <a:t>.</a:t>
            </a:r>
          </a:p>
          <a:p>
            <a:r>
              <a:rPr lang="en-US" dirty="0"/>
              <a:t>Soms zijn we </a:t>
            </a:r>
            <a:r>
              <a:rPr lang="en-US" dirty="0" err="1"/>
              <a:t>aan</a:t>
            </a:r>
            <a:r>
              <a:rPr lang="en-US" dirty="0"/>
              <a:t> het </a:t>
            </a:r>
            <a:r>
              <a:rPr lang="en-US" dirty="0" err="1"/>
              <a:t>stuntelen</a:t>
            </a:r>
            <a:r>
              <a:rPr lang="en-US" dirty="0"/>
              <a:t>, dan hebben we </a:t>
            </a:r>
            <a:r>
              <a:rPr lang="en-US" dirty="0" err="1"/>
              <a:t>hulp</a:t>
            </a:r>
            <a:r>
              <a:rPr lang="en-US" dirty="0"/>
              <a:t> nodig.</a:t>
            </a:r>
          </a:p>
          <a:p>
            <a:r>
              <a:rPr lang="en-US" dirty="0"/>
              <a:t>In </a:t>
            </a:r>
            <a:r>
              <a:rPr lang="en-US" dirty="0" err="1"/>
              <a:t>beide</a:t>
            </a:r>
            <a:r>
              <a:rPr lang="en-US" dirty="0"/>
              <a:t> </a:t>
            </a:r>
            <a:r>
              <a:rPr lang="en-US" dirty="0" err="1"/>
              <a:t>posities</a:t>
            </a:r>
            <a:r>
              <a:rPr lang="en-US" dirty="0"/>
              <a:t>: </a:t>
            </a:r>
            <a:r>
              <a:rPr lang="en-US" dirty="0" err="1"/>
              <a:t>Jezus</a:t>
            </a:r>
            <a:r>
              <a:rPr lang="en-US" dirty="0"/>
              <a:t> </a:t>
            </a:r>
            <a:r>
              <a:rPr lang="en-US" dirty="0" err="1"/>
              <a:t>volgen</a:t>
            </a:r>
            <a:r>
              <a:rPr lang="en-US" dirty="0"/>
              <a:t>, hoe Hij de Vader </a:t>
            </a:r>
            <a:r>
              <a:rPr lang="en-US" dirty="0" err="1"/>
              <a:t>openbaarde</a:t>
            </a:r>
            <a:r>
              <a:rPr lang="en-US" dirty="0"/>
              <a:t>.</a:t>
            </a:r>
          </a:p>
          <a:p>
            <a:r>
              <a:rPr lang="en-US" dirty="0"/>
              <a:t>Op deze </a:t>
            </a:r>
            <a:r>
              <a:rPr lang="en-US" dirty="0" err="1"/>
              <a:t>manier</a:t>
            </a:r>
            <a:r>
              <a:rPr lang="en-US" dirty="0"/>
              <a:t> op </a:t>
            </a:r>
            <a:r>
              <a:rPr lang="en-US" dirty="0" err="1"/>
              <a:t>weg</a:t>
            </a:r>
            <a:r>
              <a:rPr lang="en-US" dirty="0"/>
              <a:t> naar </a:t>
            </a:r>
            <a:r>
              <a:rPr lang="en-US" dirty="0" err="1"/>
              <a:t>Pinksteren</a:t>
            </a:r>
            <a:r>
              <a:rPr lang="en-US" dirty="0"/>
              <a:t>, naar </a:t>
            </a:r>
            <a:r>
              <a:rPr lang="en-US" dirty="0" err="1"/>
              <a:t>Hd</a:t>
            </a:r>
            <a:r>
              <a:rPr lang="en-US" dirty="0"/>
              <a:t> 2.</a:t>
            </a:r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AA6907-89D5-423C-B7BB-ED0B79446160}" type="slidenum">
              <a:rPr lang="en-NL" smtClean="0"/>
              <a:t>8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65272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F4F04-C82A-96FA-66C2-621886F75F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78D3E-09D7-61F0-F636-8FA98C3DE6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C40FB7-D6CA-CBB4-0BB5-BF7C9BF8B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06BF-2C4F-4D2D-A46A-E1C2370F0657}" type="datetimeFigureOut">
              <a:rPr lang="en-NL" smtClean="0"/>
              <a:t>03/05/2024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51CC0-9158-94DD-E1B4-1FCDAD996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E8178-3AB8-E721-409E-C045457CD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073A-3E29-402A-AA62-81EC2ACCA8B7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92819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E2360-B310-3443-D7E4-C21905160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6CF06-12A1-76DA-167F-F2A8CC1779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82702-875F-EB4A-8071-8D576D946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06BF-2C4F-4D2D-A46A-E1C2370F0657}" type="datetimeFigureOut">
              <a:rPr lang="en-NL" smtClean="0"/>
              <a:t>03/05/2024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B3618-6145-716A-CF06-A07177A74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D122D-0C82-B682-44C6-C4DB142B5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073A-3E29-402A-AA62-81EC2ACCA8B7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96556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FD3E49-3833-29EA-3293-F16CC8EA78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F74B22-8D54-8BC7-DE1B-32B3F29FE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48287-3D34-C2EA-FBEB-9CC06C973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06BF-2C4F-4D2D-A46A-E1C2370F0657}" type="datetimeFigureOut">
              <a:rPr lang="en-NL" smtClean="0"/>
              <a:t>03/05/2024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24605-CE82-3248-8EF9-A5A7861FD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A9E5C-8C97-9BCD-980E-BBF4100E4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073A-3E29-402A-AA62-81EC2ACCA8B7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96458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47A16-C015-CFDA-1FEE-8708981F8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3E9D-D5FF-D24E-74F3-1808882B8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BC147B-5289-AF32-C94A-9119C7E56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06BF-2C4F-4D2D-A46A-E1C2370F0657}" type="datetimeFigureOut">
              <a:rPr lang="en-NL" smtClean="0"/>
              <a:t>03/05/2024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8318B2-130F-9DF0-CD3F-48BED4A5A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C2471-0C0A-294B-98E6-F1B506F8A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073A-3E29-402A-AA62-81EC2ACCA8B7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65304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8C49E-1592-AC6E-1A8E-6AB1796F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4A8A99-15F6-ECBD-2717-A38C095DB2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EC19C9-B888-BC55-2449-7061FD8D2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06BF-2C4F-4D2D-A46A-E1C2370F0657}" type="datetimeFigureOut">
              <a:rPr lang="en-NL" smtClean="0"/>
              <a:t>03/05/2024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584CE-7F3E-4E53-4939-3791DFF6C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E4BDF5-85B2-AEA6-0938-2AD68CA82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073A-3E29-402A-AA62-81EC2ACCA8B7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4145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90497-A781-4596-46D5-FF6ED751E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61F87-43D7-74DC-24DD-0262B79903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604631-9F4E-432A-5E22-A61F743703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BF9D3E-EFFC-B5C3-E5D9-F99DE5737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06BF-2C4F-4D2D-A46A-E1C2370F0657}" type="datetimeFigureOut">
              <a:rPr lang="en-NL" smtClean="0"/>
              <a:t>03/05/2024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62DF8-722D-9C6C-8632-0BF8FE4D9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742B6-619C-9D04-7994-92AAAF797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073A-3E29-402A-AA62-81EC2ACCA8B7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14528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DA29B-D77C-25DB-A864-0680BBA02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06A27F-A982-490B-FAB2-C0DF113FF3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DD62AF-F720-F3B3-FEFF-544A3B41A6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F7A0B8-488E-93E9-EEF8-F9715790C1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CC25DF-DA7A-DD70-6BC8-D5E724C209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6CB233-AB17-BB92-C946-EC6556A1D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06BF-2C4F-4D2D-A46A-E1C2370F0657}" type="datetimeFigureOut">
              <a:rPr lang="en-NL" smtClean="0"/>
              <a:t>03/05/2024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6D8C08-7A10-B6C5-0DBC-36D6389A5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598352-D40C-501B-C009-981A06335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073A-3E29-402A-AA62-81EC2ACCA8B7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5995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6857D-2827-8CA4-A7F8-8056600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8A3406-B63A-707A-E473-AC774CAB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06BF-2C4F-4D2D-A46A-E1C2370F0657}" type="datetimeFigureOut">
              <a:rPr lang="en-NL" smtClean="0"/>
              <a:t>03/05/2024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4FA51E-4762-D8A7-494D-4A617E437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59FB2F-3737-0434-6505-2380A1EC0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073A-3E29-402A-AA62-81EC2ACCA8B7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52457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573295-CBF0-8F3F-6311-746773665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06BF-2C4F-4D2D-A46A-E1C2370F0657}" type="datetimeFigureOut">
              <a:rPr lang="en-NL" smtClean="0"/>
              <a:t>03/05/2024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235091-1B1B-BA3B-2DB7-9E1586AFB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5024E-8A70-01E9-30BE-139FCE61A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073A-3E29-402A-AA62-81EC2ACCA8B7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92099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DDF73-E1B9-ABE4-F92E-697E206E4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5BAFE-DD66-5C58-2875-0165D1D3E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317A5C-D5FA-6A98-722C-EA335C9B65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A66FC7-C711-DB1E-E64D-BE03D282F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06BF-2C4F-4D2D-A46A-E1C2370F0657}" type="datetimeFigureOut">
              <a:rPr lang="en-NL" smtClean="0"/>
              <a:t>03/05/2024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032D0C-9B2D-BCBE-2B94-B9792DE86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F177B3-6302-F700-9906-D52450ED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073A-3E29-402A-AA62-81EC2ACCA8B7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86945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649CD-137C-E382-65D0-D3C7706EF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26EA72-E080-5EDD-F245-8B42100AEB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44111F-5182-2F9F-2BC8-7B043DDCC7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0E7177-E602-1EF1-4219-4D70B3405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06BF-2C4F-4D2D-A46A-E1C2370F0657}" type="datetimeFigureOut">
              <a:rPr lang="en-NL" smtClean="0"/>
              <a:t>03/05/2024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BCBEB-B067-0674-5D6E-EA529C52B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351F2-277B-7784-3A8F-9A2827C55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073A-3E29-402A-AA62-81EC2ACCA8B7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919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35A4FC-6307-C462-3EAF-61E244C68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81AF4-0F1E-04B7-08CF-5F5A28E23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49C07-4E52-4374-F84F-40C61FDCE6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9506BF-2C4F-4D2D-A46A-E1C2370F0657}" type="datetimeFigureOut">
              <a:rPr lang="en-NL" smtClean="0"/>
              <a:t>03/05/2024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8AB45B-0D31-E98F-AF0A-4A4E5A68C8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DEFB63-68C6-6A1C-8900-CF091AAD92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34073A-3E29-402A-AA62-81EC2ACCA8B7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09483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6" name="Group 1035">
            <a:extLst>
              <a:ext uri="{FF2B5EF4-FFF2-40B4-BE49-F238E27FC236}">
                <a16:creationId xmlns:a16="http://schemas.microsoft.com/office/drawing/2014/main" id="{723C66ED-DBBF-12CA-7F5E-813E0E7D03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7622"/>
            <a:ext cx="12192000" cy="6894986"/>
            <a:chOff x="0" y="-7622"/>
            <a:chExt cx="12192000" cy="6894986"/>
          </a:xfrm>
        </p:grpSpPr>
        <p:sp>
          <p:nvSpPr>
            <p:cNvPr id="1032" name="Rectangle 1031">
              <a:extLst>
                <a:ext uri="{FF2B5EF4-FFF2-40B4-BE49-F238E27FC236}">
                  <a16:creationId xmlns:a16="http://schemas.microsoft.com/office/drawing/2014/main" id="{E3002B52-2669-1ED7-2E0F-0627FC31DF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-7621"/>
              <a:ext cx="12192000" cy="6887364"/>
            </a:xfrm>
            <a:prstGeom prst="rect">
              <a:avLst/>
            </a:prstGeom>
            <a:gradFill>
              <a:gsLst>
                <a:gs pos="8000">
                  <a:schemeClr val="accent5"/>
                </a:gs>
                <a:gs pos="100000">
                  <a:schemeClr val="accent2"/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33" name="Rectangle 1032">
              <a:extLst>
                <a:ext uri="{FF2B5EF4-FFF2-40B4-BE49-F238E27FC236}">
                  <a16:creationId xmlns:a16="http://schemas.microsoft.com/office/drawing/2014/main" id="{82E9EC0D-91EA-9D35-F655-335C580AB3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9" y="0"/>
              <a:ext cx="8216919" cy="6887364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75000"/>
                    <a:alpha val="79000"/>
                  </a:schemeClr>
                </a:gs>
                <a:gs pos="40000">
                  <a:schemeClr val="accent5">
                    <a:lumMod val="60000"/>
                    <a:lumOff val="40000"/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4" name="Rectangle 1033">
              <a:extLst>
                <a:ext uri="{FF2B5EF4-FFF2-40B4-BE49-F238E27FC236}">
                  <a16:creationId xmlns:a16="http://schemas.microsoft.com/office/drawing/2014/main" id="{7770627C-B480-1145-72DC-5B59DBE048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39978" y="-7622"/>
              <a:ext cx="8451623" cy="6887367"/>
            </a:xfrm>
            <a:prstGeom prst="rect">
              <a:avLst/>
            </a:prstGeom>
            <a:gradFill>
              <a:gsLst>
                <a:gs pos="0">
                  <a:schemeClr val="accent5">
                    <a:lumMod val="75000"/>
                    <a:alpha val="67000"/>
                  </a:schemeClr>
                </a:gs>
                <a:gs pos="60000">
                  <a:schemeClr val="accent5">
                    <a:alpha val="0"/>
                  </a:schemeClr>
                </a:gs>
              </a:gsLst>
              <a:lin ang="11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5" name="Rectangle 1034">
              <a:extLst>
                <a:ext uri="{FF2B5EF4-FFF2-40B4-BE49-F238E27FC236}">
                  <a16:creationId xmlns:a16="http://schemas.microsoft.com/office/drawing/2014/main" id="{E9F81D39-93D1-019C-74DC-4710F53346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9127281" y="7060"/>
              <a:ext cx="3064320" cy="6872683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58000"/>
                  </a:schemeClr>
                </a:gs>
                <a:gs pos="41000">
                  <a:schemeClr val="accent2">
                    <a:alpha val="0"/>
                  </a:schemeClr>
                </a:gs>
              </a:gsLst>
              <a:lin ang="1200000" scaled="0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pic>
        <p:nvPicPr>
          <p:cNvPr id="1026" name="Picture 2" descr="Sommige stuurlui staan aan wal: Waarom we in onderwijs niet zonder goede  adviseurs kunnen">
            <a:extLst>
              <a:ext uri="{FF2B5EF4-FFF2-40B4-BE49-F238E27FC236}">
                <a16:creationId xmlns:a16="http://schemas.microsoft.com/office/drawing/2014/main" id="{CA3A5F5F-49FB-7956-A998-98DDE5DCA8B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alphaModFix amt="5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612" b="1380"/>
          <a:stretch/>
        </p:blipFill>
        <p:spPr bwMode="auto">
          <a:xfrm>
            <a:off x="20" y="-7624"/>
            <a:ext cx="12191981" cy="6887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9321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4102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Visnet uitgooien | Schrijven met Licht">
            <a:extLst>
              <a:ext uri="{FF2B5EF4-FFF2-40B4-BE49-F238E27FC236}">
                <a16:creationId xmlns:a16="http://schemas.microsoft.com/office/drawing/2014/main" id="{3C48674D-9831-ED52-E1E2-05DE26D02B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72" r="-1" b="-1"/>
          <a:stretch/>
        </p:blipFill>
        <p:spPr bwMode="auto">
          <a:xfrm>
            <a:off x="20" y="10"/>
            <a:ext cx="1218893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0686CB8-97DE-75FB-F882-E5F17FD41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r>
              <a:rPr lang="en-US" sz="6600">
                <a:solidFill>
                  <a:schemeClr val="bg1"/>
                </a:solidFill>
              </a:rPr>
              <a:t>Johannes 21</a:t>
            </a:r>
            <a:endParaRPr lang="en-NL" sz="660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14D771-CB31-4171-4080-1879D63969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De beste </a:t>
            </a:r>
            <a:r>
              <a:rPr lang="en-US" dirty="0" err="1">
                <a:solidFill>
                  <a:schemeClr val="bg1"/>
                </a:solidFill>
              </a:rPr>
              <a:t>stuurlui</a:t>
            </a:r>
            <a:r>
              <a:rPr lang="en-US" dirty="0">
                <a:solidFill>
                  <a:schemeClr val="bg1"/>
                </a:solidFill>
              </a:rPr>
              <a:t>….</a:t>
            </a:r>
          </a:p>
          <a:p>
            <a:r>
              <a:rPr lang="en-US" dirty="0">
                <a:solidFill>
                  <a:schemeClr val="bg1"/>
                </a:solidFill>
              </a:rPr>
              <a:t>… staan </a:t>
            </a:r>
            <a:r>
              <a:rPr lang="en-US" dirty="0" err="1">
                <a:solidFill>
                  <a:schemeClr val="bg1"/>
                </a:solidFill>
              </a:rPr>
              <a:t>aan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wal</a:t>
            </a:r>
            <a:r>
              <a:rPr lang="en-US" dirty="0">
                <a:solidFill>
                  <a:schemeClr val="bg1"/>
                </a:solidFill>
              </a:rPr>
              <a:t>!!??</a:t>
            </a:r>
            <a:endParaRPr lang="en-NL" dirty="0">
              <a:solidFill>
                <a:schemeClr val="bg1"/>
              </a:solidFill>
            </a:endParaRPr>
          </a:p>
        </p:txBody>
      </p:sp>
      <p:sp>
        <p:nvSpPr>
          <p:cNvPr id="4105" name="sketchy line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chemeClr val="bg1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426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5CFA5-6D7D-BEFF-2DB6-B5C6F8138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Johannes 21</a:t>
            </a:r>
            <a:endParaRPr lang="en-NL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3E623C3-053D-58A0-2BAC-7CE0B76230E2}"/>
              </a:ext>
            </a:extLst>
          </p:cNvPr>
          <p:cNvGrpSpPr/>
          <p:nvPr/>
        </p:nvGrpSpPr>
        <p:grpSpPr>
          <a:xfrm>
            <a:off x="7359803" y="1366776"/>
            <a:ext cx="3734729" cy="5126099"/>
            <a:chOff x="6586652" y="1366776"/>
            <a:chExt cx="3734729" cy="5126099"/>
          </a:xfrm>
        </p:grpSpPr>
        <p:pic>
          <p:nvPicPr>
            <p:cNvPr id="2052" name="Picture 4" descr="Kaarten | Kaarten, Bijbel">
              <a:extLst>
                <a:ext uri="{FF2B5EF4-FFF2-40B4-BE49-F238E27FC236}">
                  <a16:creationId xmlns:a16="http://schemas.microsoft.com/office/drawing/2014/main" id="{50D8E054-F09A-1361-F263-6B3A1533FC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86652" y="1366776"/>
              <a:ext cx="3734729" cy="51260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BAA658D0-E5C9-04B8-D0B6-577E7B5E9E8A}"/>
                </a:ext>
              </a:extLst>
            </p:cNvPr>
            <p:cNvSpPr/>
            <p:nvPr/>
          </p:nvSpPr>
          <p:spPr>
            <a:xfrm>
              <a:off x="8454016" y="2423532"/>
              <a:ext cx="764325" cy="74341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L">
                <a:noFill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FB2C7CE8-B34B-910D-917D-4965D92D0A99}"/>
                </a:ext>
              </a:extLst>
            </p:cNvPr>
            <p:cNvSpPr/>
            <p:nvPr/>
          </p:nvSpPr>
          <p:spPr>
            <a:xfrm>
              <a:off x="7669714" y="4594301"/>
              <a:ext cx="604492" cy="546409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L">
                <a:noFill/>
              </a:endParaRP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8BCC7330-B495-5590-FDD9-01C94C5CF246}"/>
                </a:ext>
              </a:extLst>
            </p:cNvPr>
            <p:cNvCxnSpPr>
              <a:cxnSpLocks/>
              <a:endCxn id="8" idx="3"/>
            </p:cNvCxnSpPr>
            <p:nvPr/>
          </p:nvCxnSpPr>
          <p:spPr>
            <a:xfrm flipV="1">
              <a:off x="8006576" y="3058076"/>
              <a:ext cx="559373" cy="149905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54" name="Picture 6" descr="Het is Pinksteren, maar wat vieren we dan ook alweer? | Binnenland | NU.nl">
            <a:extLst>
              <a:ext uri="{FF2B5EF4-FFF2-40B4-BE49-F238E27FC236}">
                <a16:creationId xmlns:a16="http://schemas.microsoft.com/office/drawing/2014/main" id="{B893EDC3-2690-72E1-143E-53E59A4821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06" b="10204"/>
          <a:stretch/>
        </p:blipFill>
        <p:spPr bwMode="auto">
          <a:xfrm>
            <a:off x="862496" y="2033237"/>
            <a:ext cx="5844915" cy="2943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7FDD499-82A7-9650-EB5D-0B169A418329}"/>
              </a:ext>
            </a:extLst>
          </p:cNvPr>
          <p:cNvCxnSpPr/>
          <p:nvPr/>
        </p:nvCxnSpPr>
        <p:spPr>
          <a:xfrm flipV="1">
            <a:off x="3910362" y="4029305"/>
            <a:ext cx="0" cy="189570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BDFD047-B5B2-8474-56C0-D0E858D1C01E}"/>
              </a:ext>
            </a:extLst>
          </p:cNvPr>
          <p:cNvSpPr txBox="1"/>
          <p:nvPr/>
        </p:nvSpPr>
        <p:spPr>
          <a:xfrm>
            <a:off x="1299166" y="5925012"/>
            <a:ext cx="5222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Wanneer</a:t>
            </a:r>
            <a:r>
              <a:rPr lang="en-US" b="1" dirty="0">
                <a:solidFill>
                  <a:srgbClr val="FF0000"/>
                </a:solidFill>
              </a:rPr>
              <a:t>? </a:t>
            </a:r>
            <a:r>
              <a:rPr lang="en-US" dirty="0" err="1">
                <a:solidFill>
                  <a:srgbClr val="FF0000"/>
                </a:solidFill>
              </a:rPr>
              <a:t>ergens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tussen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Pasen</a:t>
            </a:r>
            <a:r>
              <a:rPr lang="en-US" dirty="0">
                <a:solidFill>
                  <a:srgbClr val="FF0000"/>
                </a:solidFill>
              </a:rPr>
              <a:t> en de </a:t>
            </a:r>
            <a:r>
              <a:rPr lang="en-US" dirty="0" err="1">
                <a:solidFill>
                  <a:srgbClr val="FF0000"/>
                </a:solidFill>
              </a:rPr>
              <a:t>Hemelvaart</a:t>
            </a:r>
            <a:endParaRPr lang="en-NL" dirty="0">
              <a:solidFill>
                <a:srgbClr val="FF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8A85E83-6464-FA97-E267-D0641595B824}"/>
              </a:ext>
            </a:extLst>
          </p:cNvPr>
          <p:cNvSpPr txBox="1"/>
          <p:nvPr/>
        </p:nvSpPr>
        <p:spPr>
          <a:xfrm>
            <a:off x="8421541" y="937667"/>
            <a:ext cx="1835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Waar? </a:t>
            </a:r>
            <a:r>
              <a:rPr lang="en-US" dirty="0">
                <a:solidFill>
                  <a:srgbClr val="FF0000"/>
                </a:solidFill>
              </a:rPr>
              <a:t>In Galilea</a:t>
            </a:r>
            <a:endParaRPr lang="en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93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3714F30-5523-CA41-3CEF-55862A3E66C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6B48F4-646B-C734-701E-71BACD12F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Was het goed </a:t>
            </a:r>
            <a:r>
              <a:rPr lang="en-US" dirty="0" err="1"/>
              <a:t>dat</a:t>
            </a:r>
            <a:r>
              <a:rPr lang="en-US" dirty="0"/>
              <a:t> Petrus en zijn </a:t>
            </a:r>
            <a:r>
              <a:rPr lang="en-US" dirty="0" err="1"/>
              <a:t>vrienden</a:t>
            </a:r>
            <a:r>
              <a:rPr lang="en-US" dirty="0"/>
              <a:t> </a:t>
            </a:r>
            <a:r>
              <a:rPr lang="en-US" dirty="0" err="1"/>
              <a:t>gingen</a:t>
            </a:r>
            <a:r>
              <a:rPr lang="en-US" dirty="0"/>
              <a:t> </a:t>
            </a:r>
            <a:r>
              <a:rPr lang="en-US" dirty="0" err="1"/>
              <a:t>vissen</a:t>
            </a:r>
            <a:r>
              <a:rPr lang="en-US" dirty="0"/>
              <a:t>?</a:t>
            </a:r>
            <a:endParaRPr lang="en-NL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C3682A4-77D1-CF22-7D9C-5C1845AEF6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687545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15877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98" name="Rectangle 3097">
            <a:extLst>
              <a:ext uri="{FF2B5EF4-FFF2-40B4-BE49-F238E27FC236}">
                <a16:creationId xmlns:a16="http://schemas.microsoft.com/office/drawing/2014/main" id="{23E547B5-89CF-4EC0-96DE-25771AED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0" name="Rectangle 3099">
            <a:extLst>
              <a:ext uri="{FF2B5EF4-FFF2-40B4-BE49-F238E27FC236}">
                <a16:creationId xmlns:a16="http://schemas.microsoft.com/office/drawing/2014/main" id="{3F0B8CEB-8279-4E5E-A0CE-1FC9F71736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782" y="0"/>
            <a:ext cx="7421217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Gooi je net eens uit aan de andere kant”">
            <a:extLst>
              <a:ext uri="{FF2B5EF4-FFF2-40B4-BE49-F238E27FC236}">
                <a16:creationId xmlns:a16="http://schemas.microsoft.com/office/drawing/2014/main" id="{44B1867D-F205-158D-A8C3-61654F2BE9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5" r="14899" b="-1"/>
          <a:stretch/>
        </p:blipFill>
        <p:spPr bwMode="auto">
          <a:xfrm>
            <a:off x="20" y="10"/>
            <a:ext cx="6901711" cy="6857990"/>
          </a:xfrm>
          <a:custGeom>
            <a:avLst/>
            <a:gdLst/>
            <a:ahLst/>
            <a:cxnLst/>
            <a:rect l="l" t="t" r="r" b="b"/>
            <a:pathLst>
              <a:path w="6901731" h="6858000">
                <a:moveTo>
                  <a:pt x="0" y="0"/>
                </a:moveTo>
                <a:lnTo>
                  <a:pt x="6897896" y="5958"/>
                </a:lnTo>
                <a:lnTo>
                  <a:pt x="6866823" y="62592"/>
                </a:lnTo>
                <a:lnTo>
                  <a:pt x="6901731" y="89476"/>
                </a:lnTo>
                <a:lnTo>
                  <a:pt x="6901731" y="103833"/>
                </a:lnTo>
                <a:lnTo>
                  <a:pt x="6900034" y="110092"/>
                </a:lnTo>
                <a:lnTo>
                  <a:pt x="6901731" y="113679"/>
                </a:lnTo>
                <a:lnTo>
                  <a:pt x="6901731" y="405560"/>
                </a:lnTo>
                <a:lnTo>
                  <a:pt x="6900456" y="429509"/>
                </a:lnTo>
                <a:cubicBezTo>
                  <a:pt x="6892773" y="535647"/>
                  <a:pt x="6878314" y="537918"/>
                  <a:pt x="6886342" y="636808"/>
                </a:cubicBezTo>
                <a:cubicBezTo>
                  <a:pt x="6892506" y="756883"/>
                  <a:pt x="6864504" y="771443"/>
                  <a:pt x="6851784" y="839073"/>
                </a:cubicBezTo>
                <a:cubicBezTo>
                  <a:pt x="6838675" y="892655"/>
                  <a:pt x="6864124" y="961738"/>
                  <a:pt x="6845760" y="994930"/>
                </a:cubicBezTo>
                <a:cubicBezTo>
                  <a:pt x="6833572" y="1024166"/>
                  <a:pt x="6859282" y="1058905"/>
                  <a:pt x="6845601" y="1112932"/>
                </a:cubicBezTo>
                <a:cubicBezTo>
                  <a:pt x="6838700" y="1149910"/>
                  <a:pt x="6829138" y="1151035"/>
                  <a:pt x="6820235" y="1187433"/>
                </a:cubicBezTo>
                <a:cubicBezTo>
                  <a:pt x="6815504" y="1196464"/>
                  <a:pt x="6777707" y="1338549"/>
                  <a:pt x="6759643" y="1337010"/>
                </a:cubicBezTo>
                <a:cubicBezTo>
                  <a:pt x="6737660" y="1337296"/>
                  <a:pt x="6760650" y="1396341"/>
                  <a:pt x="6736375" y="1382272"/>
                </a:cubicBezTo>
                <a:cubicBezTo>
                  <a:pt x="6755741" y="1415836"/>
                  <a:pt x="6714675" y="1414567"/>
                  <a:pt x="6701292" y="1432111"/>
                </a:cubicBezTo>
                <a:cubicBezTo>
                  <a:pt x="6721110" y="1460185"/>
                  <a:pt x="6692106" y="1490815"/>
                  <a:pt x="6686578" y="1518624"/>
                </a:cubicBezTo>
                <a:cubicBezTo>
                  <a:pt x="6682512" y="1567002"/>
                  <a:pt x="6679579" y="1571443"/>
                  <a:pt x="6670824" y="1607743"/>
                </a:cubicBezTo>
                <a:cubicBezTo>
                  <a:pt x="6671133" y="1629590"/>
                  <a:pt x="6663161" y="1656870"/>
                  <a:pt x="6664392" y="1696405"/>
                </a:cubicBezTo>
                <a:cubicBezTo>
                  <a:pt x="6655686" y="1770486"/>
                  <a:pt x="6641938" y="1757082"/>
                  <a:pt x="6642880" y="1812372"/>
                </a:cubicBezTo>
                <a:cubicBezTo>
                  <a:pt x="6638579" y="1872475"/>
                  <a:pt x="6619231" y="1825476"/>
                  <a:pt x="6612547" y="1876437"/>
                </a:cubicBezTo>
                <a:cubicBezTo>
                  <a:pt x="6600695" y="1913834"/>
                  <a:pt x="6591061" y="1923231"/>
                  <a:pt x="6571760" y="1953331"/>
                </a:cubicBezTo>
                <a:cubicBezTo>
                  <a:pt x="6561039" y="1989021"/>
                  <a:pt x="6544090" y="2087896"/>
                  <a:pt x="6520213" y="2096455"/>
                </a:cubicBezTo>
                <a:lnTo>
                  <a:pt x="6492461" y="2188148"/>
                </a:lnTo>
                <a:cubicBezTo>
                  <a:pt x="6504372" y="2211333"/>
                  <a:pt x="6489131" y="2253220"/>
                  <a:pt x="6471854" y="2259117"/>
                </a:cubicBezTo>
                <a:cubicBezTo>
                  <a:pt x="6466151" y="2287829"/>
                  <a:pt x="6440452" y="2301346"/>
                  <a:pt x="6439832" y="2328334"/>
                </a:cubicBezTo>
                <a:cubicBezTo>
                  <a:pt x="6431013" y="2351201"/>
                  <a:pt x="6444250" y="2396409"/>
                  <a:pt x="6425162" y="2408211"/>
                </a:cubicBezTo>
                <a:lnTo>
                  <a:pt x="6417221" y="2427382"/>
                </a:lnTo>
                <a:lnTo>
                  <a:pt x="6425030" y="2464387"/>
                </a:lnTo>
                <a:lnTo>
                  <a:pt x="6406293" y="2472223"/>
                </a:lnTo>
                <a:cubicBezTo>
                  <a:pt x="6406862" y="2477277"/>
                  <a:pt x="6406486" y="2491723"/>
                  <a:pt x="6405400" y="2493547"/>
                </a:cubicBezTo>
                <a:lnTo>
                  <a:pt x="6374829" y="2532070"/>
                </a:lnTo>
                <a:cubicBezTo>
                  <a:pt x="6374597" y="2545374"/>
                  <a:pt x="6360976" y="2563797"/>
                  <a:pt x="6350864" y="2577422"/>
                </a:cubicBezTo>
                <a:cubicBezTo>
                  <a:pt x="6327056" y="2632768"/>
                  <a:pt x="6341262" y="2616275"/>
                  <a:pt x="6329174" y="2663854"/>
                </a:cubicBezTo>
                <a:cubicBezTo>
                  <a:pt x="6326303" y="2703642"/>
                  <a:pt x="6332854" y="2709643"/>
                  <a:pt x="6315095" y="2741507"/>
                </a:cubicBezTo>
                <a:cubicBezTo>
                  <a:pt x="6319921" y="2740191"/>
                  <a:pt x="6321925" y="2742004"/>
                  <a:pt x="6322463" y="2745641"/>
                </a:cubicBezTo>
                <a:cubicBezTo>
                  <a:pt x="6322245" y="2747982"/>
                  <a:pt x="6322027" y="2750323"/>
                  <a:pt x="6321808" y="2752663"/>
                </a:cubicBezTo>
                <a:lnTo>
                  <a:pt x="6314569" y="2756718"/>
                </a:lnTo>
                <a:cubicBezTo>
                  <a:pt x="6289324" y="2773686"/>
                  <a:pt x="6317551" y="2780051"/>
                  <a:pt x="6315211" y="2811618"/>
                </a:cubicBezTo>
                <a:cubicBezTo>
                  <a:pt x="6315620" y="2826627"/>
                  <a:pt x="6296047" y="2885298"/>
                  <a:pt x="6302211" y="2882314"/>
                </a:cubicBezTo>
                <a:lnTo>
                  <a:pt x="6286167" y="2949597"/>
                </a:lnTo>
                <a:cubicBezTo>
                  <a:pt x="6286401" y="2994618"/>
                  <a:pt x="6286615" y="2971464"/>
                  <a:pt x="6287037" y="3008578"/>
                </a:cubicBezTo>
                <a:cubicBezTo>
                  <a:pt x="6293795" y="3029535"/>
                  <a:pt x="6274405" y="3114154"/>
                  <a:pt x="6259150" y="3123139"/>
                </a:cubicBezTo>
                <a:cubicBezTo>
                  <a:pt x="6250085" y="3189063"/>
                  <a:pt x="6269067" y="3151280"/>
                  <a:pt x="6272249" y="3227854"/>
                </a:cubicBezTo>
                <a:cubicBezTo>
                  <a:pt x="6278775" y="3295842"/>
                  <a:pt x="6289216" y="3303765"/>
                  <a:pt x="6292288" y="3378383"/>
                </a:cubicBezTo>
                <a:cubicBezTo>
                  <a:pt x="6303894" y="3395995"/>
                  <a:pt x="6287498" y="3432581"/>
                  <a:pt x="6288328" y="3459618"/>
                </a:cubicBezTo>
                <a:cubicBezTo>
                  <a:pt x="6289158" y="3486653"/>
                  <a:pt x="6299937" y="3538735"/>
                  <a:pt x="6297272" y="3540603"/>
                </a:cubicBezTo>
                <a:cubicBezTo>
                  <a:pt x="6296849" y="3577379"/>
                  <a:pt x="6294184" y="3587943"/>
                  <a:pt x="6291001" y="3638374"/>
                </a:cubicBezTo>
                <a:cubicBezTo>
                  <a:pt x="6283026" y="3666794"/>
                  <a:pt x="6265833" y="3731744"/>
                  <a:pt x="6283592" y="3763609"/>
                </a:cubicBezTo>
                <a:cubicBezTo>
                  <a:pt x="6264286" y="3758340"/>
                  <a:pt x="6290177" y="3803150"/>
                  <a:pt x="6274068" y="3814506"/>
                </a:cubicBezTo>
                <a:cubicBezTo>
                  <a:pt x="6260645" y="3821643"/>
                  <a:pt x="6265372" y="3836902"/>
                  <a:pt x="6262850" y="3850454"/>
                </a:cubicBezTo>
                <a:cubicBezTo>
                  <a:pt x="6250418" y="3863479"/>
                  <a:pt x="6250660" y="3955243"/>
                  <a:pt x="6257357" y="3975474"/>
                </a:cubicBezTo>
                <a:cubicBezTo>
                  <a:pt x="6245091" y="4036737"/>
                  <a:pt x="6237535" y="4029237"/>
                  <a:pt x="6257889" y="4073155"/>
                </a:cubicBezTo>
                <a:cubicBezTo>
                  <a:pt x="6259272" y="4085906"/>
                  <a:pt x="6239882" y="4116397"/>
                  <a:pt x="6237441" y="4126638"/>
                </a:cubicBezTo>
                <a:lnTo>
                  <a:pt x="6245587" y="4172738"/>
                </a:lnTo>
                <a:lnTo>
                  <a:pt x="6235772" y="4176721"/>
                </a:lnTo>
                <a:lnTo>
                  <a:pt x="6233287" y="4195136"/>
                </a:lnTo>
                <a:lnTo>
                  <a:pt x="6234619" y="4280850"/>
                </a:lnTo>
                <a:cubicBezTo>
                  <a:pt x="6239453" y="4320763"/>
                  <a:pt x="6223309" y="4337596"/>
                  <a:pt x="6219318" y="4402526"/>
                </a:cubicBezTo>
                <a:cubicBezTo>
                  <a:pt x="6205466" y="4516209"/>
                  <a:pt x="6216183" y="4588729"/>
                  <a:pt x="6216810" y="4651172"/>
                </a:cubicBezTo>
                <a:cubicBezTo>
                  <a:pt x="6217673" y="4756959"/>
                  <a:pt x="6228654" y="4824005"/>
                  <a:pt x="6225945" y="4916779"/>
                </a:cubicBezTo>
                <a:cubicBezTo>
                  <a:pt x="6217032" y="4993010"/>
                  <a:pt x="6264271" y="4984591"/>
                  <a:pt x="6230174" y="5051379"/>
                </a:cubicBezTo>
                <a:cubicBezTo>
                  <a:pt x="6235713" y="5056951"/>
                  <a:pt x="6239420" y="5163714"/>
                  <a:pt x="6242600" y="5170879"/>
                </a:cubicBezTo>
                <a:lnTo>
                  <a:pt x="6235996" y="5216428"/>
                </a:lnTo>
                <a:lnTo>
                  <a:pt x="6214638" y="5285298"/>
                </a:lnTo>
                <a:cubicBezTo>
                  <a:pt x="6211392" y="5297492"/>
                  <a:pt x="6225576" y="5312063"/>
                  <a:pt x="6228432" y="5317696"/>
                </a:cubicBezTo>
                <a:lnTo>
                  <a:pt x="6246496" y="5398787"/>
                </a:lnTo>
                <a:lnTo>
                  <a:pt x="6244793" y="5399530"/>
                </a:lnTo>
                <a:lnTo>
                  <a:pt x="6241695" y="5406948"/>
                </a:lnTo>
                <a:lnTo>
                  <a:pt x="6267461" y="5499413"/>
                </a:lnTo>
                <a:cubicBezTo>
                  <a:pt x="6285387" y="5533848"/>
                  <a:pt x="6284888" y="5550029"/>
                  <a:pt x="6295987" y="5582659"/>
                </a:cubicBezTo>
                <a:cubicBezTo>
                  <a:pt x="6311253" y="5681724"/>
                  <a:pt x="6295439" y="5695558"/>
                  <a:pt x="6364803" y="5784263"/>
                </a:cubicBezTo>
                <a:cubicBezTo>
                  <a:pt x="6379348" y="5818651"/>
                  <a:pt x="6412475" y="5906802"/>
                  <a:pt x="6423050" y="5922637"/>
                </a:cubicBezTo>
                <a:cubicBezTo>
                  <a:pt x="6445210" y="5973612"/>
                  <a:pt x="6468179" y="6023873"/>
                  <a:pt x="6497767" y="6090108"/>
                </a:cubicBezTo>
                <a:cubicBezTo>
                  <a:pt x="6571895" y="6150548"/>
                  <a:pt x="6572491" y="6236583"/>
                  <a:pt x="6606710" y="6281543"/>
                </a:cubicBezTo>
                <a:cubicBezTo>
                  <a:pt x="6633675" y="6335892"/>
                  <a:pt x="6654357" y="6388782"/>
                  <a:pt x="6667540" y="6443715"/>
                </a:cubicBezTo>
                <a:cubicBezTo>
                  <a:pt x="6685192" y="6466826"/>
                  <a:pt x="6650500" y="6508701"/>
                  <a:pt x="6659722" y="6550105"/>
                </a:cubicBezTo>
                <a:cubicBezTo>
                  <a:pt x="6665926" y="6645044"/>
                  <a:pt x="6669126" y="6627536"/>
                  <a:pt x="6671805" y="6687397"/>
                </a:cubicBezTo>
                <a:cubicBezTo>
                  <a:pt x="6682671" y="6733683"/>
                  <a:pt x="6665210" y="6772117"/>
                  <a:pt x="6669658" y="6806602"/>
                </a:cubicBezTo>
                <a:cubicBezTo>
                  <a:pt x="6661174" y="6812658"/>
                  <a:pt x="6667097" y="6831470"/>
                  <a:pt x="6675783" y="6850325"/>
                </a:cubicBezTo>
                <a:lnTo>
                  <a:pt x="6679704" y="6858000"/>
                </a:lnTo>
                <a:lnTo>
                  <a:pt x="4532241" y="6858000"/>
                </a:lnTo>
                <a:lnTo>
                  <a:pt x="1208596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95" name="Content Placeholder 3094">
            <a:extLst>
              <a:ext uri="{FF2B5EF4-FFF2-40B4-BE49-F238E27FC236}">
                <a16:creationId xmlns:a16="http://schemas.microsoft.com/office/drawing/2014/main" id="{A1A7F553-B182-F026-3C17-FB4FB7BB3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465" y="2194102"/>
            <a:ext cx="4140013" cy="3908586"/>
          </a:xfrm>
        </p:spPr>
        <p:txBody>
          <a:bodyPr>
            <a:normAutofit/>
          </a:bodyPr>
          <a:lstStyle/>
          <a:p>
            <a:r>
              <a:rPr lang="en-US" sz="2000" dirty="0" err="1"/>
              <a:t>Jezus</a:t>
            </a:r>
            <a:r>
              <a:rPr lang="en-US" sz="2000" dirty="0"/>
              <a:t> is </a:t>
            </a:r>
            <a:r>
              <a:rPr lang="en-US" sz="2000" dirty="0" err="1"/>
              <a:t>erbij</a:t>
            </a:r>
            <a:endParaRPr lang="en-US" sz="2000" dirty="0"/>
          </a:p>
          <a:p>
            <a:r>
              <a:rPr lang="en-US" sz="2000" dirty="0"/>
              <a:t>De </a:t>
            </a:r>
            <a:r>
              <a:rPr lang="en-US" sz="2000" dirty="0" err="1"/>
              <a:t>discipelen</a:t>
            </a:r>
            <a:r>
              <a:rPr lang="en-US" sz="2000" dirty="0"/>
              <a:t> hebben </a:t>
            </a:r>
            <a:r>
              <a:rPr lang="en-US" sz="2000" dirty="0" err="1"/>
              <a:t>dat</a:t>
            </a:r>
            <a:r>
              <a:rPr lang="en-US" sz="2000" dirty="0"/>
              <a:t> niet door</a:t>
            </a:r>
          </a:p>
          <a:p>
            <a:r>
              <a:rPr lang="en-US" sz="2000" dirty="0"/>
              <a:t>Hij </a:t>
            </a:r>
            <a:r>
              <a:rPr lang="en-US" sz="2000" dirty="0" err="1"/>
              <a:t>blijft</a:t>
            </a:r>
            <a:r>
              <a:rPr lang="en-US" sz="2000" dirty="0"/>
              <a:t> </a:t>
            </a:r>
            <a:r>
              <a:rPr lang="en-US" sz="2000" dirty="0" err="1"/>
              <a:t>aan</a:t>
            </a:r>
            <a:r>
              <a:rPr lang="en-US" sz="2000" dirty="0"/>
              <a:t> </a:t>
            </a:r>
            <a:r>
              <a:rPr lang="en-US" sz="2000" dirty="0" err="1"/>
              <a:t>wal</a:t>
            </a:r>
            <a:r>
              <a:rPr lang="en-US" sz="2000" dirty="0"/>
              <a:t>, ‘</a:t>
            </a:r>
            <a:r>
              <a:rPr lang="en-US" sz="2000" dirty="0" err="1"/>
              <a:t>aan</a:t>
            </a:r>
            <a:r>
              <a:rPr lang="en-US" sz="2000" dirty="0"/>
              <a:t> de </a:t>
            </a:r>
            <a:r>
              <a:rPr lang="en-US" sz="2000" dirty="0" err="1"/>
              <a:t>kant</a:t>
            </a:r>
            <a:r>
              <a:rPr lang="en-US" sz="2000" dirty="0"/>
              <a:t>’ </a:t>
            </a:r>
          </a:p>
          <a:p>
            <a:r>
              <a:rPr lang="en-US" sz="2000" dirty="0"/>
              <a:t>Hij </a:t>
            </a:r>
            <a:r>
              <a:rPr lang="en-US" sz="2000" dirty="0" err="1"/>
              <a:t>toont</a:t>
            </a:r>
            <a:r>
              <a:rPr lang="en-US" sz="2000" dirty="0"/>
              <a:t> </a:t>
            </a:r>
            <a:r>
              <a:rPr lang="en-US" sz="2000" dirty="0" err="1"/>
              <a:t>belangstelling</a:t>
            </a:r>
            <a:endParaRPr lang="en-US" sz="2000" dirty="0"/>
          </a:p>
          <a:p>
            <a:r>
              <a:rPr lang="en-US" sz="2000" dirty="0"/>
              <a:t>Hij </a:t>
            </a:r>
            <a:r>
              <a:rPr lang="en-US" sz="2000" dirty="0" err="1"/>
              <a:t>stelt</a:t>
            </a:r>
            <a:r>
              <a:rPr lang="en-US" sz="2000" dirty="0"/>
              <a:t> een vraag</a:t>
            </a:r>
          </a:p>
          <a:p>
            <a:r>
              <a:rPr lang="en-US" sz="2000" dirty="0"/>
              <a:t>Hij </a:t>
            </a:r>
            <a:r>
              <a:rPr lang="en-US" sz="2000" dirty="0" err="1"/>
              <a:t>stelt</a:t>
            </a:r>
            <a:r>
              <a:rPr lang="en-US" sz="2000" dirty="0"/>
              <a:t> op de </a:t>
            </a:r>
            <a:r>
              <a:rPr lang="en-US" sz="2000" dirty="0" err="1"/>
              <a:t>proef</a:t>
            </a:r>
            <a:endParaRPr lang="en-US" sz="2000" dirty="0"/>
          </a:p>
          <a:p>
            <a:r>
              <a:rPr lang="en-US" sz="2000" dirty="0"/>
              <a:t>Hij </a:t>
            </a:r>
            <a:r>
              <a:rPr lang="en-US" sz="2000" dirty="0" err="1"/>
              <a:t>geeft</a:t>
            </a:r>
            <a:r>
              <a:rPr lang="en-US" sz="2000" dirty="0"/>
              <a:t> </a:t>
            </a:r>
            <a:r>
              <a:rPr lang="en-US" sz="2000" dirty="0" err="1"/>
              <a:t>raad</a:t>
            </a:r>
            <a:endParaRPr lang="en-US" sz="2000" dirty="0"/>
          </a:p>
          <a:p>
            <a:r>
              <a:rPr lang="en-US" sz="2000" dirty="0"/>
              <a:t>Hij </a:t>
            </a:r>
            <a:r>
              <a:rPr lang="en-US" sz="2000" dirty="0" err="1"/>
              <a:t>eet</a:t>
            </a:r>
            <a:r>
              <a:rPr lang="en-US" sz="2000" dirty="0"/>
              <a:t> met hen</a:t>
            </a:r>
          </a:p>
        </p:txBody>
      </p:sp>
    </p:spTree>
    <p:extLst>
      <p:ext uri="{BB962C8B-B14F-4D97-AF65-F5344CB8AC3E}">
        <p14:creationId xmlns:p14="http://schemas.microsoft.com/office/powerpoint/2010/main" val="2151555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DB5B423A-57CC-4C58-AA26-8E2E862B0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5217023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A67E10-F90F-1DC5-BE48-A97AB25BB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3770"/>
            <a:ext cx="3220329" cy="2027227"/>
          </a:xfrm>
        </p:spPr>
        <p:txBody>
          <a:bodyPr anchor="t">
            <a:normAutofit/>
          </a:bodyPr>
          <a:lstStyle/>
          <a:p>
            <a:r>
              <a:rPr lang="en-US" sz="4600">
                <a:solidFill>
                  <a:srgbClr val="FFFFFF"/>
                </a:solidFill>
              </a:rPr>
              <a:t>Wat gebeurt hier eigenlijk?</a:t>
            </a:r>
            <a:endParaRPr lang="en-NL" sz="4600">
              <a:solidFill>
                <a:srgbClr val="FFFFFF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DCF1FB9-4A04-D78A-B687-271D0F7F6F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2068226"/>
              </p:ext>
            </p:extLst>
          </p:nvPr>
        </p:nvGraphicFramePr>
        <p:xfrm>
          <a:off x="5542672" y="541606"/>
          <a:ext cx="5811128" cy="5678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CDF27A7-DE89-F0E0-AC65-D9F898C592BE}"/>
              </a:ext>
            </a:extLst>
          </p:cNvPr>
          <p:cNvSpPr/>
          <p:nvPr/>
        </p:nvSpPr>
        <p:spPr>
          <a:xfrm>
            <a:off x="8544154" y="790042"/>
            <a:ext cx="2531059" cy="5149899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24063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F4BE30-33FF-CF18-335F-BDF760318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Tot slot: 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de </a:t>
            </a:r>
            <a:r>
              <a:rPr lang="en-US" sz="4000" dirty="0" err="1">
                <a:solidFill>
                  <a:srgbClr val="FFFFFF"/>
                </a:solidFill>
              </a:rPr>
              <a:t>opgestane</a:t>
            </a:r>
            <a:r>
              <a:rPr lang="en-US" sz="4000" dirty="0">
                <a:solidFill>
                  <a:srgbClr val="FFFFFF"/>
                </a:solidFill>
              </a:rPr>
              <a:t> Heer </a:t>
            </a:r>
            <a:r>
              <a:rPr lang="en-US" sz="4000" dirty="0" err="1">
                <a:solidFill>
                  <a:srgbClr val="FFFFFF"/>
                </a:solidFill>
              </a:rPr>
              <a:t>volgen</a:t>
            </a:r>
            <a:endParaRPr lang="en-NL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CDC21-451A-C388-5CEC-33FD93A274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Petrus</a:t>
            </a:r>
          </a:p>
          <a:p>
            <a:pPr marL="0" indent="0">
              <a:buNone/>
            </a:pPr>
            <a:r>
              <a:rPr lang="en-US" sz="2000" dirty="0" err="1"/>
              <a:t>Liefde</a:t>
            </a:r>
            <a:r>
              <a:rPr lang="en-US" sz="2000" dirty="0"/>
              <a:t> van en voor </a:t>
            </a:r>
            <a:r>
              <a:rPr lang="en-US" sz="2000" dirty="0" err="1"/>
              <a:t>Jezus</a:t>
            </a:r>
            <a:r>
              <a:rPr lang="en-US" sz="2000" dirty="0"/>
              <a:t> is de basis</a:t>
            </a:r>
          </a:p>
          <a:p>
            <a:pPr marL="0" indent="0">
              <a:buNone/>
            </a:pPr>
            <a:r>
              <a:rPr lang="en-US" sz="2000" dirty="0"/>
              <a:t>Zorg voor ZIJN </a:t>
            </a:r>
            <a:r>
              <a:rPr lang="en-US" sz="2000" dirty="0" err="1"/>
              <a:t>kudde</a:t>
            </a:r>
            <a:r>
              <a:rPr lang="en-US" sz="2000" dirty="0"/>
              <a:t> is daar het </a:t>
            </a:r>
            <a:r>
              <a:rPr lang="en-US" sz="2000" dirty="0" err="1"/>
              <a:t>bewijs</a:t>
            </a:r>
            <a:r>
              <a:rPr lang="en-US" sz="2000" dirty="0"/>
              <a:t> van</a:t>
            </a:r>
          </a:p>
          <a:p>
            <a:pPr marL="0" indent="0">
              <a:buNone/>
            </a:pPr>
            <a:r>
              <a:rPr lang="en-US" sz="2000" dirty="0"/>
              <a:t>Niet op </a:t>
            </a:r>
            <a:r>
              <a:rPr lang="en-US" sz="2000" dirty="0" err="1"/>
              <a:t>jezelf</a:t>
            </a:r>
            <a:r>
              <a:rPr lang="en-US" sz="2000" dirty="0"/>
              <a:t> </a:t>
            </a:r>
            <a:r>
              <a:rPr lang="en-US" sz="2000" dirty="0" err="1"/>
              <a:t>vertrouwen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Lijden</a:t>
            </a:r>
            <a:r>
              <a:rPr lang="en-US" sz="2000" dirty="0"/>
              <a:t> </a:t>
            </a:r>
            <a:r>
              <a:rPr lang="en-US" sz="2000" dirty="0" err="1"/>
              <a:t>hoort</a:t>
            </a:r>
            <a:r>
              <a:rPr lang="en-US" sz="2000" dirty="0"/>
              <a:t> </a:t>
            </a:r>
            <a:r>
              <a:rPr lang="en-US" sz="2000" dirty="0" err="1"/>
              <a:t>erbij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2A3A3A6-7BEF-3E2E-07BC-EBE01F0C52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5454769"/>
              </p:ext>
            </p:extLst>
          </p:nvPr>
        </p:nvGraphicFramePr>
        <p:xfrm>
          <a:off x="5808546" y="53195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96910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Visnet uitgooien | Schrijven met Licht">
            <a:extLst>
              <a:ext uri="{FF2B5EF4-FFF2-40B4-BE49-F238E27FC236}">
                <a16:creationId xmlns:a16="http://schemas.microsoft.com/office/drawing/2014/main" id="{3C48674D-9831-ED52-E1E2-05DE26D02B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72" r="-1" b="-1"/>
          <a:stretch/>
        </p:blipFill>
        <p:spPr bwMode="auto">
          <a:xfrm>
            <a:off x="20" y="10"/>
            <a:ext cx="1218893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0686CB8-97DE-75FB-F882-E5F17FD41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r>
              <a:rPr lang="en-US" sz="6600">
                <a:solidFill>
                  <a:schemeClr val="bg1"/>
                </a:solidFill>
              </a:rPr>
              <a:t>Johannes 21</a:t>
            </a:r>
            <a:endParaRPr lang="en-NL" sz="660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14D771-CB31-4171-4080-1879D63969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De beste </a:t>
            </a:r>
            <a:r>
              <a:rPr lang="en-US" dirty="0" err="1">
                <a:solidFill>
                  <a:schemeClr val="bg1"/>
                </a:solidFill>
              </a:rPr>
              <a:t>stuurlui</a:t>
            </a:r>
            <a:r>
              <a:rPr lang="en-US" dirty="0">
                <a:solidFill>
                  <a:schemeClr val="bg1"/>
                </a:solidFill>
              </a:rPr>
              <a:t>….</a:t>
            </a:r>
          </a:p>
          <a:p>
            <a:r>
              <a:rPr lang="en-US" b="1" dirty="0">
                <a:solidFill>
                  <a:schemeClr val="bg1"/>
                </a:solidFill>
              </a:rPr>
              <a:t>… </a:t>
            </a:r>
            <a:r>
              <a:rPr lang="en-US" b="1" dirty="0" err="1">
                <a:solidFill>
                  <a:schemeClr val="bg1"/>
                </a:solidFill>
              </a:rPr>
              <a:t>volgen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hun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opgestane</a:t>
            </a:r>
            <a:r>
              <a:rPr lang="en-US" b="1" dirty="0">
                <a:solidFill>
                  <a:schemeClr val="bg1"/>
                </a:solidFill>
              </a:rPr>
              <a:t> Heer!</a:t>
            </a:r>
            <a:endParaRPr lang="en-N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03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2295</TotalTime>
  <Words>1017</Words>
  <Application>Microsoft Office PowerPoint</Application>
  <PresentationFormat>Widescreen</PresentationFormat>
  <Paragraphs>98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Office Theme</vt:lpstr>
      <vt:lpstr>PowerPoint Presentation</vt:lpstr>
      <vt:lpstr>Johannes 21</vt:lpstr>
      <vt:lpstr>Johannes 21</vt:lpstr>
      <vt:lpstr>Was het goed dat Petrus en zijn vrienden gingen vissen?</vt:lpstr>
      <vt:lpstr>PowerPoint Presentation</vt:lpstr>
      <vt:lpstr>Wat gebeurt hier eigenlijk?</vt:lpstr>
      <vt:lpstr>Tot slot:  de opgestane Heer volgen</vt:lpstr>
      <vt:lpstr>Johannes 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Johannes 21</dc:title>
  <dc:creator>Ben Hellendoorn</dc:creator>
  <cp:lastModifiedBy>Ben Hellendoorn</cp:lastModifiedBy>
  <cp:revision>2</cp:revision>
  <cp:lastPrinted>2024-05-05T07:31:31Z</cp:lastPrinted>
  <dcterms:created xsi:type="dcterms:W3CDTF">2024-05-03T17:52:12Z</dcterms:created>
  <dcterms:modified xsi:type="dcterms:W3CDTF">2024-05-05T08:07:51Z</dcterms:modified>
</cp:coreProperties>
</file>