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FB0852-61E0-44E3-85B8-BDD905657026}" v="432" dt="2024-05-05T07:31:29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60311" autoAdjust="0"/>
  </p:normalViewPr>
  <p:slideViewPr>
    <p:cSldViewPr snapToGrid="0">
      <p:cViewPr varScale="1">
        <p:scale>
          <a:sx n="62" d="100"/>
          <a:sy n="62" d="100"/>
        </p:scale>
        <p:origin x="17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AF8DC-CF78-418B-B2D8-BC2780A324D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NL"/>
        </a:p>
      </dgm:t>
    </dgm:pt>
    <dgm:pt modelId="{1C991FE5-FFE4-4E72-AC1B-B74667332D8A}">
      <dgm:prSet phldrT="[Text]"/>
      <dgm:spPr/>
      <dgm:t>
        <a:bodyPr/>
        <a:lstStyle/>
        <a:p>
          <a:r>
            <a:rPr lang="en-US" dirty="0"/>
            <a:t>Ja</a:t>
          </a:r>
          <a:endParaRPr lang="en-NL" dirty="0"/>
        </a:p>
      </dgm:t>
    </dgm:pt>
    <dgm:pt modelId="{061FEB9D-C6E4-4E37-B1E1-DCF2A3C81077}" type="parTrans" cxnId="{F16BE678-D3B5-4E84-9344-4B851120EFA6}">
      <dgm:prSet/>
      <dgm:spPr/>
      <dgm:t>
        <a:bodyPr/>
        <a:lstStyle/>
        <a:p>
          <a:endParaRPr lang="en-NL"/>
        </a:p>
      </dgm:t>
    </dgm:pt>
    <dgm:pt modelId="{193DE7C2-C75A-40A3-8B0B-6E69B623AC1E}" type="sibTrans" cxnId="{F16BE678-D3B5-4E84-9344-4B851120EFA6}">
      <dgm:prSet/>
      <dgm:spPr/>
      <dgm:t>
        <a:bodyPr/>
        <a:lstStyle/>
        <a:p>
          <a:endParaRPr lang="en-NL"/>
        </a:p>
      </dgm:t>
    </dgm:pt>
    <dgm:pt modelId="{43025D92-E223-43B7-BF12-01BF682BBABF}">
      <dgm:prSet phldrT="[Text]"/>
      <dgm:spPr/>
      <dgm:t>
        <a:bodyPr/>
        <a:lstStyle/>
        <a:p>
          <a:r>
            <a:rPr lang="en-US" dirty="0"/>
            <a:t>Beter </a:t>
          </a:r>
          <a:r>
            <a:rPr lang="en-US" dirty="0" err="1"/>
            <a:t>nuttig</a:t>
          </a:r>
          <a:r>
            <a:rPr lang="en-US" dirty="0"/>
            <a:t> bezig zijn dan </a:t>
          </a:r>
          <a:r>
            <a:rPr lang="en-US" dirty="0" err="1"/>
            <a:t>niks</a:t>
          </a:r>
          <a:r>
            <a:rPr lang="en-US" dirty="0"/>
            <a:t> te gaan </a:t>
          </a:r>
          <a:r>
            <a:rPr lang="en-US" dirty="0" err="1"/>
            <a:t>zitten</a:t>
          </a:r>
          <a:r>
            <a:rPr lang="en-US" dirty="0"/>
            <a:t> doen</a:t>
          </a:r>
          <a:endParaRPr lang="en-NL" dirty="0"/>
        </a:p>
      </dgm:t>
    </dgm:pt>
    <dgm:pt modelId="{8086073C-8F30-4331-A9B9-D42797C4D38E}" type="parTrans" cxnId="{8DFB5F5E-BD74-4407-9932-BA0B6DFA6574}">
      <dgm:prSet/>
      <dgm:spPr/>
      <dgm:t>
        <a:bodyPr/>
        <a:lstStyle/>
        <a:p>
          <a:endParaRPr lang="en-NL"/>
        </a:p>
      </dgm:t>
    </dgm:pt>
    <dgm:pt modelId="{AC5F2C2C-5E41-4C26-804A-DB6AD23663E8}" type="sibTrans" cxnId="{8DFB5F5E-BD74-4407-9932-BA0B6DFA6574}">
      <dgm:prSet/>
      <dgm:spPr/>
      <dgm:t>
        <a:bodyPr/>
        <a:lstStyle/>
        <a:p>
          <a:endParaRPr lang="en-NL"/>
        </a:p>
      </dgm:t>
    </dgm:pt>
    <dgm:pt modelId="{561EED14-F5A8-4296-A284-22416BFA78EF}">
      <dgm:prSet phldrT="[Text]"/>
      <dgm:spPr/>
      <dgm:t>
        <a:bodyPr/>
        <a:lstStyle/>
        <a:p>
          <a:r>
            <a:rPr lang="en-US" dirty="0"/>
            <a:t>Nee</a:t>
          </a:r>
          <a:endParaRPr lang="en-NL" dirty="0"/>
        </a:p>
      </dgm:t>
    </dgm:pt>
    <dgm:pt modelId="{941FEFB9-6159-4B90-BA92-4949830E9F6D}" type="parTrans" cxnId="{61ED3342-4460-4967-8FF9-3CDD1620A25D}">
      <dgm:prSet/>
      <dgm:spPr/>
      <dgm:t>
        <a:bodyPr/>
        <a:lstStyle/>
        <a:p>
          <a:endParaRPr lang="en-NL"/>
        </a:p>
      </dgm:t>
    </dgm:pt>
    <dgm:pt modelId="{225F1E03-3C6C-4160-8F91-E2DD861B1CE1}" type="sibTrans" cxnId="{61ED3342-4460-4967-8FF9-3CDD1620A25D}">
      <dgm:prSet/>
      <dgm:spPr/>
      <dgm:t>
        <a:bodyPr/>
        <a:lstStyle/>
        <a:p>
          <a:endParaRPr lang="en-NL"/>
        </a:p>
      </dgm:t>
    </dgm:pt>
    <dgm:pt modelId="{97F8FB04-66BA-4E07-919E-1BE25A27336E}">
      <dgm:prSet phldrT="[Text]"/>
      <dgm:spPr/>
      <dgm:t>
        <a:bodyPr/>
        <a:lstStyle/>
        <a:p>
          <a:r>
            <a:rPr lang="en-US" dirty="0" err="1"/>
            <a:t>Doelloze</a:t>
          </a:r>
          <a:r>
            <a:rPr lang="en-US" dirty="0"/>
            <a:t> </a:t>
          </a:r>
          <a:r>
            <a:rPr lang="en-US" dirty="0" err="1"/>
            <a:t>actie</a:t>
          </a:r>
          <a:r>
            <a:rPr lang="en-US" dirty="0"/>
            <a:t> uit pure </a:t>
          </a:r>
          <a:r>
            <a:rPr lang="en-US" dirty="0" err="1"/>
            <a:t>wanhoop</a:t>
          </a:r>
          <a:endParaRPr lang="en-NL" dirty="0"/>
        </a:p>
      </dgm:t>
    </dgm:pt>
    <dgm:pt modelId="{563C30E9-BDF0-407C-82C0-AFCA3A82D3FD}" type="parTrans" cxnId="{06ABE63D-D1E0-4DB5-918A-1084CDB8FF6A}">
      <dgm:prSet/>
      <dgm:spPr/>
      <dgm:t>
        <a:bodyPr/>
        <a:lstStyle/>
        <a:p>
          <a:endParaRPr lang="en-NL"/>
        </a:p>
      </dgm:t>
    </dgm:pt>
    <dgm:pt modelId="{DD4F8A79-7A14-4889-B7E4-99EDA663974B}" type="sibTrans" cxnId="{06ABE63D-D1E0-4DB5-918A-1084CDB8FF6A}">
      <dgm:prSet/>
      <dgm:spPr/>
      <dgm:t>
        <a:bodyPr/>
        <a:lstStyle/>
        <a:p>
          <a:endParaRPr lang="en-NL"/>
        </a:p>
      </dgm:t>
    </dgm:pt>
    <dgm:pt modelId="{A71A1383-36CE-437F-B821-04A0236D6436}">
      <dgm:prSet phldrT="[Text]"/>
      <dgm:spPr/>
      <dgm:t>
        <a:bodyPr/>
        <a:lstStyle/>
        <a:p>
          <a:r>
            <a:rPr lang="en-US" dirty="0" err="1"/>
            <a:t>Ondenkbaar</a:t>
          </a:r>
          <a:r>
            <a:rPr lang="en-US" dirty="0"/>
            <a:t> om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alles</a:t>
          </a:r>
          <a:r>
            <a:rPr lang="en-US" dirty="0"/>
            <a:t> wat er </a:t>
          </a:r>
          <a:r>
            <a:rPr lang="en-US" dirty="0" err="1"/>
            <a:t>gebeurd</a:t>
          </a:r>
          <a:r>
            <a:rPr lang="en-US" dirty="0"/>
            <a:t> is </a:t>
          </a:r>
          <a:r>
            <a:rPr lang="en-US" dirty="0" err="1"/>
            <a:t>weer</a:t>
          </a:r>
          <a:r>
            <a:rPr lang="en-US" dirty="0"/>
            <a:t> gewoon te gaan </a:t>
          </a:r>
          <a:r>
            <a:rPr lang="en-US" dirty="0" err="1"/>
            <a:t>vissen</a:t>
          </a:r>
          <a:r>
            <a:rPr lang="en-US" dirty="0"/>
            <a:t>!</a:t>
          </a:r>
          <a:endParaRPr lang="en-NL" dirty="0"/>
        </a:p>
      </dgm:t>
    </dgm:pt>
    <dgm:pt modelId="{1AABB575-BB81-423C-A138-FBD769D8C54E}" type="parTrans" cxnId="{4A2868EF-0200-4450-92B3-E010FA049F5C}">
      <dgm:prSet/>
      <dgm:spPr/>
      <dgm:t>
        <a:bodyPr/>
        <a:lstStyle/>
        <a:p>
          <a:endParaRPr lang="en-NL"/>
        </a:p>
      </dgm:t>
    </dgm:pt>
    <dgm:pt modelId="{DF67DE8D-6E4E-4BAA-8B13-57EF4565B6CB}" type="sibTrans" cxnId="{4A2868EF-0200-4450-92B3-E010FA049F5C}">
      <dgm:prSet/>
      <dgm:spPr/>
      <dgm:t>
        <a:bodyPr/>
        <a:lstStyle/>
        <a:p>
          <a:endParaRPr lang="en-NL"/>
        </a:p>
      </dgm:t>
    </dgm:pt>
    <dgm:pt modelId="{3EB4D1BD-35F7-48B5-9DCE-2183204CE5F5}">
      <dgm:prSet phldrT="[Text]"/>
      <dgm:spPr/>
      <dgm:t>
        <a:bodyPr/>
        <a:lstStyle/>
        <a:p>
          <a:r>
            <a:rPr lang="en-US" dirty="0"/>
            <a:t>Ze </a:t>
          </a:r>
          <a:r>
            <a:rPr lang="en-US" dirty="0" err="1"/>
            <a:t>moesten</a:t>
          </a:r>
          <a:r>
            <a:rPr lang="en-US" dirty="0"/>
            <a:t> </a:t>
          </a:r>
          <a:r>
            <a:rPr lang="en-US" dirty="0" err="1"/>
            <a:t>toch</a:t>
          </a:r>
          <a:r>
            <a:rPr lang="en-US" dirty="0"/>
            <a:t> eten!!??</a:t>
          </a:r>
          <a:endParaRPr lang="en-NL" dirty="0"/>
        </a:p>
      </dgm:t>
    </dgm:pt>
    <dgm:pt modelId="{F0CCCADF-5AB8-4421-8AD0-502A6E11BFA9}" type="parTrans" cxnId="{C2D1ADED-C4D7-4844-9AB8-69C178A4CFB5}">
      <dgm:prSet/>
      <dgm:spPr/>
      <dgm:t>
        <a:bodyPr/>
        <a:lstStyle/>
        <a:p>
          <a:endParaRPr lang="en-NL"/>
        </a:p>
      </dgm:t>
    </dgm:pt>
    <dgm:pt modelId="{23254C2E-0379-454B-9CCE-A17735437993}" type="sibTrans" cxnId="{C2D1ADED-C4D7-4844-9AB8-69C178A4CFB5}">
      <dgm:prSet/>
      <dgm:spPr/>
      <dgm:t>
        <a:bodyPr/>
        <a:lstStyle/>
        <a:p>
          <a:endParaRPr lang="en-NL"/>
        </a:p>
      </dgm:t>
    </dgm:pt>
    <dgm:pt modelId="{5E64AADB-B9D3-41F1-B874-348732EE8D87}" type="pres">
      <dgm:prSet presAssocID="{5EBAF8DC-CF78-418B-B2D8-BC2780A324DA}" presName="Name0" presStyleCnt="0">
        <dgm:presLayoutVars>
          <dgm:dir/>
          <dgm:animLvl val="lvl"/>
          <dgm:resizeHandles val="exact"/>
        </dgm:presLayoutVars>
      </dgm:prSet>
      <dgm:spPr/>
    </dgm:pt>
    <dgm:pt modelId="{8F2EC4E3-CEB5-48E6-9248-6B3DB1C02983}" type="pres">
      <dgm:prSet presAssocID="{1C991FE5-FFE4-4E72-AC1B-B74667332D8A}" presName="linNode" presStyleCnt="0"/>
      <dgm:spPr/>
    </dgm:pt>
    <dgm:pt modelId="{EEF9129A-0BFE-4351-A9E2-AD05968DB201}" type="pres">
      <dgm:prSet presAssocID="{1C991FE5-FFE4-4E72-AC1B-B74667332D8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3E95F16-5E3E-4B53-A772-D76452E0F11A}" type="pres">
      <dgm:prSet presAssocID="{1C991FE5-FFE4-4E72-AC1B-B74667332D8A}" presName="descendantText" presStyleLbl="alignAccFollowNode1" presStyleIdx="0" presStyleCnt="2">
        <dgm:presLayoutVars>
          <dgm:bulletEnabled val="1"/>
        </dgm:presLayoutVars>
      </dgm:prSet>
      <dgm:spPr/>
    </dgm:pt>
    <dgm:pt modelId="{B373D04E-E6D9-4947-ACEB-D86CE88A3030}" type="pres">
      <dgm:prSet presAssocID="{193DE7C2-C75A-40A3-8B0B-6E69B623AC1E}" presName="sp" presStyleCnt="0"/>
      <dgm:spPr/>
    </dgm:pt>
    <dgm:pt modelId="{D0550E1F-1701-44D1-B168-27CF372E2A77}" type="pres">
      <dgm:prSet presAssocID="{561EED14-F5A8-4296-A284-22416BFA78EF}" presName="linNode" presStyleCnt="0"/>
      <dgm:spPr/>
    </dgm:pt>
    <dgm:pt modelId="{94769866-F937-44DB-AD0F-636826250A11}" type="pres">
      <dgm:prSet presAssocID="{561EED14-F5A8-4296-A284-22416BFA78E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5DC1380-FF76-4EF5-BC2E-A11C5E554B2C}" type="pres">
      <dgm:prSet presAssocID="{561EED14-F5A8-4296-A284-22416BFA78E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4ABC813-560D-43E1-8147-9601412470B6}" type="presOf" srcId="{5EBAF8DC-CF78-418B-B2D8-BC2780A324DA}" destId="{5E64AADB-B9D3-41F1-B874-348732EE8D87}" srcOrd="0" destOrd="0" presId="urn:microsoft.com/office/officeart/2005/8/layout/vList5"/>
    <dgm:cxn modelId="{0E5A2B32-0382-464D-B069-4F6938A4D066}" type="presOf" srcId="{97F8FB04-66BA-4E07-919E-1BE25A27336E}" destId="{F5DC1380-FF76-4EF5-BC2E-A11C5E554B2C}" srcOrd="0" destOrd="0" presId="urn:microsoft.com/office/officeart/2005/8/layout/vList5"/>
    <dgm:cxn modelId="{06ABE63D-D1E0-4DB5-918A-1084CDB8FF6A}" srcId="{561EED14-F5A8-4296-A284-22416BFA78EF}" destId="{97F8FB04-66BA-4E07-919E-1BE25A27336E}" srcOrd="0" destOrd="0" parTransId="{563C30E9-BDF0-407C-82C0-AFCA3A82D3FD}" sibTransId="{DD4F8A79-7A14-4889-B7E4-99EDA663974B}"/>
    <dgm:cxn modelId="{8DFB5F5E-BD74-4407-9932-BA0B6DFA6574}" srcId="{1C991FE5-FFE4-4E72-AC1B-B74667332D8A}" destId="{43025D92-E223-43B7-BF12-01BF682BBABF}" srcOrd="0" destOrd="0" parTransId="{8086073C-8F30-4331-A9B9-D42797C4D38E}" sibTransId="{AC5F2C2C-5E41-4C26-804A-DB6AD23663E8}"/>
    <dgm:cxn modelId="{61ED3342-4460-4967-8FF9-3CDD1620A25D}" srcId="{5EBAF8DC-CF78-418B-B2D8-BC2780A324DA}" destId="{561EED14-F5A8-4296-A284-22416BFA78EF}" srcOrd="1" destOrd="0" parTransId="{941FEFB9-6159-4B90-BA92-4949830E9F6D}" sibTransId="{225F1E03-3C6C-4160-8F91-E2DD861B1CE1}"/>
    <dgm:cxn modelId="{F16BE678-D3B5-4E84-9344-4B851120EFA6}" srcId="{5EBAF8DC-CF78-418B-B2D8-BC2780A324DA}" destId="{1C991FE5-FFE4-4E72-AC1B-B74667332D8A}" srcOrd="0" destOrd="0" parTransId="{061FEB9D-C6E4-4E37-B1E1-DCF2A3C81077}" sibTransId="{193DE7C2-C75A-40A3-8B0B-6E69B623AC1E}"/>
    <dgm:cxn modelId="{BD70A37C-8DC4-455E-9BB1-BA4E1CAD04EB}" type="presOf" srcId="{561EED14-F5A8-4296-A284-22416BFA78EF}" destId="{94769866-F937-44DB-AD0F-636826250A11}" srcOrd="0" destOrd="0" presId="urn:microsoft.com/office/officeart/2005/8/layout/vList5"/>
    <dgm:cxn modelId="{63A4859C-A6A7-4ED4-8F14-F329C24868C6}" type="presOf" srcId="{A71A1383-36CE-437F-B821-04A0236D6436}" destId="{F5DC1380-FF76-4EF5-BC2E-A11C5E554B2C}" srcOrd="0" destOrd="1" presId="urn:microsoft.com/office/officeart/2005/8/layout/vList5"/>
    <dgm:cxn modelId="{D7D2ABB0-0C45-4684-BBB7-926E7D394521}" type="presOf" srcId="{1C991FE5-FFE4-4E72-AC1B-B74667332D8A}" destId="{EEF9129A-0BFE-4351-A9E2-AD05968DB201}" srcOrd="0" destOrd="0" presId="urn:microsoft.com/office/officeart/2005/8/layout/vList5"/>
    <dgm:cxn modelId="{44A625CB-FBA7-4E21-8B32-A5FA5E8A0775}" type="presOf" srcId="{43025D92-E223-43B7-BF12-01BF682BBABF}" destId="{53E95F16-5E3E-4B53-A772-D76452E0F11A}" srcOrd="0" destOrd="0" presId="urn:microsoft.com/office/officeart/2005/8/layout/vList5"/>
    <dgm:cxn modelId="{6259C6E6-80E0-44A8-84A8-02CE62C0CBC1}" type="presOf" srcId="{3EB4D1BD-35F7-48B5-9DCE-2183204CE5F5}" destId="{53E95F16-5E3E-4B53-A772-D76452E0F11A}" srcOrd="0" destOrd="1" presId="urn:microsoft.com/office/officeart/2005/8/layout/vList5"/>
    <dgm:cxn modelId="{C2D1ADED-C4D7-4844-9AB8-69C178A4CFB5}" srcId="{1C991FE5-FFE4-4E72-AC1B-B74667332D8A}" destId="{3EB4D1BD-35F7-48B5-9DCE-2183204CE5F5}" srcOrd="1" destOrd="0" parTransId="{F0CCCADF-5AB8-4421-8AD0-502A6E11BFA9}" sibTransId="{23254C2E-0379-454B-9CCE-A17735437993}"/>
    <dgm:cxn modelId="{4A2868EF-0200-4450-92B3-E010FA049F5C}" srcId="{561EED14-F5A8-4296-A284-22416BFA78EF}" destId="{A71A1383-36CE-437F-B821-04A0236D6436}" srcOrd="1" destOrd="0" parTransId="{1AABB575-BB81-423C-A138-FBD769D8C54E}" sibTransId="{DF67DE8D-6E4E-4BAA-8B13-57EF4565B6CB}"/>
    <dgm:cxn modelId="{9A3CEA20-3E11-4F2C-856D-E0F03D167F9F}" type="presParOf" srcId="{5E64AADB-B9D3-41F1-B874-348732EE8D87}" destId="{8F2EC4E3-CEB5-48E6-9248-6B3DB1C02983}" srcOrd="0" destOrd="0" presId="urn:microsoft.com/office/officeart/2005/8/layout/vList5"/>
    <dgm:cxn modelId="{17592B35-7475-454C-8ED2-46905435F850}" type="presParOf" srcId="{8F2EC4E3-CEB5-48E6-9248-6B3DB1C02983}" destId="{EEF9129A-0BFE-4351-A9E2-AD05968DB201}" srcOrd="0" destOrd="0" presId="urn:microsoft.com/office/officeart/2005/8/layout/vList5"/>
    <dgm:cxn modelId="{F6B2CD6C-C9DC-4CFB-9685-2A39CA804DA3}" type="presParOf" srcId="{8F2EC4E3-CEB5-48E6-9248-6B3DB1C02983}" destId="{53E95F16-5E3E-4B53-A772-D76452E0F11A}" srcOrd="1" destOrd="0" presId="urn:microsoft.com/office/officeart/2005/8/layout/vList5"/>
    <dgm:cxn modelId="{121DD44A-0D7D-4CC4-B64C-8F03A4BC540C}" type="presParOf" srcId="{5E64AADB-B9D3-41F1-B874-348732EE8D87}" destId="{B373D04E-E6D9-4947-ACEB-D86CE88A3030}" srcOrd="1" destOrd="0" presId="urn:microsoft.com/office/officeart/2005/8/layout/vList5"/>
    <dgm:cxn modelId="{27E39B29-0C02-402A-A358-162FFBB8DC82}" type="presParOf" srcId="{5E64AADB-B9D3-41F1-B874-348732EE8D87}" destId="{D0550E1F-1701-44D1-B168-27CF372E2A77}" srcOrd="2" destOrd="0" presId="urn:microsoft.com/office/officeart/2005/8/layout/vList5"/>
    <dgm:cxn modelId="{0ED72526-35E0-45E5-A2DC-B1EAB2881501}" type="presParOf" srcId="{D0550E1F-1701-44D1-B168-27CF372E2A77}" destId="{94769866-F937-44DB-AD0F-636826250A11}" srcOrd="0" destOrd="0" presId="urn:microsoft.com/office/officeart/2005/8/layout/vList5"/>
    <dgm:cxn modelId="{90396164-7E56-491C-A967-C5EA6CF3D144}" type="presParOf" srcId="{D0550E1F-1701-44D1-B168-27CF372E2A77}" destId="{F5DC1380-FF76-4EF5-BC2E-A11C5E554B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2E505-E333-44A0-A22C-10F3C7F19E61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NL"/>
        </a:p>
      </dgm:t>
    </dgm:pt>
    <dgm:pt modelId="{BA092351-727A-4770-B25A-E2109D7757F9}">
      <dgm:prSet phldrT="[Text]"/>
      <dgm:spPr/>
      <dgm:t>
        <a:bodyPr/>
        <a:lstStyle/>
        <a:p>
          <a:r>
            <a:rPr lang="en-US" dirty="0"/>
            <a:t>H21 Hierna </a:t>
          </a:r>
          <a:r>
            <a:rPr lang="en-US" i="1" dirty="0" err="1"/>
            <a:t>verscheen</a:t>
          </a:r>
          <a:r>
            <a:rPr lang="en-US" dirty="0"/>
            <a:t> (= </a:t>
          </a:r>
          <a:r>
            <a:rPr lang="en-US" dirty="0" err="1"/>
            <a:t>openbaarde</a:t>
          </a:r>
          <a:r>
            <a:rPr lang="en-US" dirty="0"/>
            <a:t> </a:t>
          </a:r>
          <a:r>
            <a:rPr lang="en-US" dirty="0" err="1"/>
            <a:t>zich</a:t>
          </a:r>
          <a:r>
            <a:rPr lang="en-US" dirty="0"/>
            <a:t>) </a:t>
          </a:r>
          <a:r>
            <a:rPr lang="en-US" dirty="0" err="1"/>
            <a:t>Jezus</a:t>
          </a:r>
          <a:r>
            <a:rPr lang="en-US" dirty="0"/>
            <a:t> </a:t>
          </a:r>
          <a:r>
            <a:rPr lang="en-US" dirty="0" err="1"/>
            <a:t>weer</a:t>
          </a:r>
          <a:r>
            <a:rPr lang="en-US" dirty="0"/>
            <a:t> </a:t>
          </a:r>
          <a:r>
            <a:rPr lang="en-US" dirty="0" err="1"/>
            <a:t>aan</a:t>
          </a:r>
          <a:r>
            <a:rPr lang="en-US" dirty="0"/>
            <a:t> de </a:t>
          </a:r>
          <a:r>
            <a:rPr lang="en-US" dirty="0" err="1"/>
            <a:t>leerlingen</a:t>
          </a:r>
          <a:endParaRPr lang="en-NL" dirty="0"/>
        </a:p>
      </dgm:t>
    </dgm:pt>
    <dgm:pt modelId="{FADE6BF9-A3EA-402B-B4FF-6863ABD5ED74}" type="parTrans" cxnId="{8DA253BB-6B1C-4683-9E4C-4E23000A38E8}">
      <dgm:prSet/>
      <dgm:spPr/>
      <dgm:t>
        <a:bodyPr/>
        <a:lstStyle/>
        <a:p>
          <a:endParaRPr lang="en-NL"/>
        </a:p>
      </dgm:t>
    </dgm:pt>
    <dgm:pt modelId="{4E47003C-FFDB-42CE-B2F1-CEEB54CC4B6A}" type="sibTrans" cxnId="{8DA253BB-6B1C-4683-9E4C-4E23000A38E8}">
      <dgm:prSet/>
      <dgm:spPr/>
      <dgm:t>
        <a:bodyPr/>
        <a:lstStyle/>
        <a:p>
          <a:endParaRPr lang="en-NL"/>
        </a:p>
      </dgm:t>
    </dgm:pt>
    <dgm:pt modelId="{3B8E8134-615C-4A8D-BCC9-B4FF173EC449}">
      <dgm:prSet phldrT="[Text]"/>
      <dgm:spPr/>
      <dgm:t>
        <a:bodyPr/>
        <a:lstStyle/>
        <a:p>
          <a:r>
            <a:rPr lang="en-US" dirty="0"/>
            <a:t>H2 (het </a:t>
          </a:r>
          <a:r>
            <a:rPr lang="en-US" dirty="0" err="1"/>
            <a:t>teken</a:t>
          </a:r>
          <a:r>
            <a:rPr lang="en-US" dirty="0"/>
            <a:t> in Kana): Hij </a:t>
          </a:r>
          <a:r>
            <a:rPr lang="en-US" i="1" dirty="0" err="1"/>
            <a:t>openbaarde</a:t>
          </a:r>
          <a:r>
            <a:rPr lang="en-US" dirty="0"/>
            <a:t> zijn </a:t>
          </a:r>
          <a:r>
            <a:rPr lang="en-US" dirty="0" err="1"/>
            <a:t>heerlijkheid</a:t>
          </a:r>
          <a:endParaRPr lang="en-NL" dirty="0"/>
        </a:p>
      </dgm:t>
    </dgm:pt>
    <dgm:pt modelId="{D15CB2F7-B5C3-405D-A977-F2AF0176CF0A}" type="parTrans" cxnId="{4B847B80-74A9-447F-89E5-2FA0FB43D608}">
      <dgm:prSet/>
      <dgm:spPr/>
      <dgm:t>
        <a:bodyPr/>
        <a:lstStyle/>
        <a:p>
          <a:endParaRPr lang="en-NL"/>
        </a:p>
      </dgm:t>
    </dgm:pt>
    <dgm:pt modelId="{3B881FBD-DA49-4240-AD04-2FDBBD8FCD45}" type="sibTrans" cxnId="{4B847B80-74A9-447F-89E5-2FA0FB43D608}">
      <dgm:prSet/>
      <dgm:spPr/>
      <dgm:t>
        <a:bodyPr/>
        <a:lstStyle/>
        <a:p>
          <a:endParaRPr lang="en-NL"/>
        </a:p>
      </dgm:t>
    </dgm:pt>
    <dgm:pt modelId="{892E0471-3D90-4944-A30E-2B374BB267D9}">
      <dgm:prSet phldrT="[Text]"/>
      <dgm:spPr/>
      <dgm:t>
        <a:bodyPr/>
        <a:lstStyle/>
        <a:p>
          <a:r>
            <a:rPr lang="en-US" dirty="0"/>
            <a:t>H17:6 </a:t>
          </a:r>
          <a:r>
            <a:rPr lang="en-US" dirty="0" err="1"/>
            <a:t>Jezus</a:t>
          </a:r>
          <a:r>
            <a:rPr lang="en-US" dirty="0"/>
            <a:t> </a:t>
          </a:r>
          <a:r>
            <a:rPr lang="en-US" dirty="0" err="1"/>
            <a:t>maakt</a:t>
          </a:r>
          <a:r>
            <a:rPr lang="en-US" dirty="0"/>
            <a:t> de Vader </a:t>
          </a:r>
          <a:r>
            <a:rPr lang="en-US" dirty="0" err="1"/>
            <a:t>bekend</a:t>
          </a:r>
          <a:r>
            <a:rPr lang="en-US" dirty="0"/>
            <a:t> </a:t>
          </a:r>
          <a:endParaRPr lang="en-NL" dirty="0"/>
        </a:p>
      </dgm:t>
    </dgm:pt>
    <dgm:pt modelId="{A71A695B-2101-4550-A5CA-AB26758B15AF}" type="parTrans" cxnId="{DF7AECEF-E2C6-4590-83B8-C5531646AAEB}">
      <dgm:prSet/>
      <dgm:spPr/>
      <dgm:t>
        <a:bodyPr/>
        <a:lstStyle/>
        <a:p>
          <a:endParaRPr lang="en-NL"/>
        </a:p>
      </dgm:t>
    </dgm:pt>
    <dgm:pt modelId="{D8704FE1-5114-49C5-9517-B3E2F5241118}" type="sibTrans" cxnId="{DF7AECEF-E2C6-4590-83B8-C5531646AAEB}">
      <dgm:prSet/>
      <dgm:spPr/>
      <dgm:t>
        <a:bodyPr/>
        <a:lstStyle/>
        <a:p>
          <a:endParaRPr lang="en-NL"/>
        </a:p>
      </dgm:t>
    </dgm:pt>
    <dgm:pt modelId="{8F6A266F-857B-43A4-A06F-BBACF1F923A3}">
      <dgm:prSet phldrT="[Text]"/>
      <dgm:spPr/>
      <dgm:t>
        <a:bodyPr/>
        <a:lstStyle/>
        <a:p>
          <a:r>
            <a:rPr lang="en-US" dirty="0"/>
            <a:t>H1:31 Johannes </a:t>
          </a:r>
          <a:r>
            <a:rPr lang="en-US" dirty="0" err="1"/>
            <a:t>kwam</a:t>
          </a:r>
          <a:r>
            <a:rPr lang="en-US" dirty="0"/>
            <a:t> </a:t>
          </a:r>
          <a:r>
            <a:rPr lang="en-US" dirty="0" err="1"/>
            <a:t>opdat</a:t>
          </a:r>
          <a:r>
            <a:rPr lang="en-US" dirty="0"/>
            <a:t> </a:t>
          </a:r>
          <a:r>
            <a:rPr lang="en-US" dirty="0" err="1"/>
            <a:t>Jezus</a:t>
          </a:r>
          <a:r>
            <a:rPr lang="en-US" dirty="0"/>
            <a:t> </a:t>
          </a:r>
          <a:r>
            <a:rPr lang="en-US" dirty="0" err="1"/>
            <a:t>aan</a:t>
          </a:r>
          <a:r>
            <a:rPr lang="en-US" dirty="0"/>
            <a:t> Israel </a:t>
          </a:r>
          <a:r>
            <a:rPr lang="en-US" i="1" dirty="0" err="1"/>
            <a:t>geopenbaard</a:t>
          </a:r>
          <a:r>
            <a:rPr lang="en-US" i="1" dirty="0"/>
            <a:t> </a:t>
          </a:r>
          <a:r>
            <a:rPr lang="en-US" dirty="0" err="1"/>
            <a:t>zou</a:t>
          </a:r>
          <a:r>
            <a:rPr lang="en-US" dirty="0"/>
            <a:t> </a:t>
          </a:r>
          <a:r>
            <a:rPr lang="en-US" dirty="0" err="1"/>
            <a:t>worden</a:t>
          </a:r>
          <a:endParaRPr lang="en-NL" dirty="0"/>
        </a:p>
      </dgm:t>
    </dgm:pt>
    <dgm:pt modelId="{9942DAFC-6A31-4216-BFB2-CDCE5751AAFA}" type="parTrans" cxnId="{BBC32E4D-DBE0-4E61-A379-E14D8DDC8A22}">
      <dgm:prSet/>
      <dgm:spPr/>
      <dgm:t>
        <a:bodyPr/>
        <a:lstStyle/>
        <a:p>
          <a:endParaRPr lang="en-NL"/>
        </a:p>
      </dgm:t>
    </dgm:pt>
    <dgm:pt modelId="{EC39E7CF-2BF0-4DD9-AEF3-5923804460EC}" type="sibTrans" cxnId="{BBC32E4D-DBE0-4E61-A379-E14D8DDC8A22}">
      <dgm:prSet/>
      <dgm:spPr/>
      <dgm:t>
        <a:bodyPr/>
        <a:lstStyle/>
        <a:p>
          <a:endParaRPr lang="en-NL"/>
        </a:p>
      </dgm:t>
    </dgm:pt>
    <dgm:pt modelId="{5D627CAC-51C7-446E-B613-03FA9A4DB6EA}" type="pres">
      <dgm:prSet presAssocID="{9F82E505-E333-44A0-A22C-10F3C7F19E61}" presName="matrix" presStyleCnt="0">
        <dgm:presLayoutVars>
          <dgm:chMax val="1"/>
          <dgm:dir/>
          <dgm:resizeHandles val="exact"/>
        </dgm:presLayoutVars>
      </dgm:prSet>
      <dgm:spPr/>
    </dgm:pt>
    <dgm:pt modelId="{A30ED525-F3A0-441B-92BA-2E5A66807BB1}" type="pres">
      <dgm:prSet presAssocID="{9F82E505-E333-44A0-A22C-10F3C7F19E61}" presName="axisShape" presStyleLbl="bgShp" presStyleIdx="0" presStyleCnt="1"/>
      <dgm:spPr/>
    </dgm:pt>
    <dgm:pt modelId="{EAECCF6E-6F0D-478E-854A-291607FFC692}" type="pres">
      <dgm:prSet presAssocID="{9F82E505-E333-44A0-A22C-10F3C7F19E61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720868-654B-4460-90E3-C6A61F1E4ABB}" type="pres">
      <dgm:prSet presAssocID="{9F82E505-E333-44A0-A22C-10F3C7F19E61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7A69607-BCB0-412B-B44F-4BE9615699DC}" type="pres">
      <dgm:prSet presAssocID="{9F82E505-E333-44A0-A22C-10F3C7F19E61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26B7363-39D8-42EE-BF2E-EC44C72C048F}" type="pres">
      <dgm:prSet presAssocID="{9F82E505-E333-44A0-A22C-10F3C7F19E61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E618B36-A8C0-4178-9899-857F645DE16F}" type="presOf" srcId="{3B8E8134-615C-4A8D-BCC9-B4FF173EC449}" destId="{D4720868-654B-4460-90E3-C6A61F1E4ABB}" srcOrd="0" destOrd="0" presId="urn:microsoft.com/office/officeart/2005/8/layout/matrix2"/>
    <dgm:cxn modelId="{BB64C56B-05B8-4697-BE8C-4E727E38CF00}" type="presOf" srcId="{892E0471-3D90-4944-A30E-2B374BB267D9}" destId="{A7A69607-BCB0-412B-B44F-4BE9615699DC}" srcOrd="0" destOrd="0" presId="urn:microsoft.com/office/officeart/2005/8/layout/matrix2"/>
    <dgm:cxn modelId="{BBC32E4D-DBE0-4E61-A379-E14D8DDC8A22}" srcId="{9F82E505-E333-44A0-A22C-10F3C7F19E61}" destId="{8F6A266F-857B-43A4-A06F-BBACF1F923A3}" srcOrd="0" destOrd="0" parTransId="{9942DAFC-6A31-4216-BFB2-CDCE5751AAFA}" sibTransId="{EC39E7CF-2BF0-4DD9-AEF3-5923804460EC}"/>
    <dgm:cxn modelId="{F60D5056-1355-4CE5-BA80-44D97E244E23}" type="presOf" srcId="{9F82E505-E333-44A0-A22C-10F3C7F19E61}" destId="{5D627CAC-51C7-446E-B613-03FA9A4DB6EA}" srcOrd="0" destOrd="0" presId="urn:microsoft.com/office/officeart/2005/8/layout/matrix2"/>
    <dgm:cxn modelId="{4B847B80-74A9-447F-89E5-2FA0FB43D608}" srcId="{9F82E505-E333-44A0-A22C-10F3C7F19E61}" destId="{3B8E8134-615C-4A8D-BCC9-B4FF173EC449}" srcOrd="1" destOrd="0" parTransId="{D15CB2F7-B5C3-405D-A977-F2AF0176CF0A}" sibTransId="{3B881FBD-DA49-4240-AD04-2FDBBD8FCD45}"/>
    <dgm:cxn modelId="{6C9F6689-AEA0-4896-A521-6F18F2453B13}" type="presOf" srcId="{8F6A266F-857B-43A4-A06F-BBACF1F923A3}" destId="{EAECCF6E-6F0D-478E-854A-291607FFC692}" srcOrd="0" destOrd="0" presId="urn:microsoft.com/office/officeart/2005/8/layout/matrix2"/>
    <dgm:cxn modelId="{8DA253BB-6B1C-4683-9E4C-4E23000A38E8}" srcId="{9F82E505-E333-44A0-A22C-10F3C7F19E61}" destId="{BA092351-727A-4770-B25A-E2109D7757F9}" srcOrd="3" destOrd="0" parTransId="{FADE6BF9-A3EA-402B-B4FF-6863ABD5ED74}" sibTransId="{4E47003C-FFDB-42CE-B2F1-CEEB54CC4B6A}"/>
    <dgm:cxn modelId="{DF7AECEF-E2C6-4590-83B8-C5531646AAEB}" srcId="{9F82E505-E333-44A0-A22C-10F3C7F19E61}" destId="{892E0471-3D90-4944-A30E-2B374BB267D9}" srcOrd="2" destOrd="0" parTransId="{A71A695B-2101-4550-A5CA-AB26758B15AF}" sibTransId="{D8704FE1-5114-49C5-9517-B3E2F5241118}"/>
    <dgm:cxn modelId="{15FC77F5-B1A0-45C9-8EA0-3CCA2702DACE}" type="presOf" srcId="{BA092351-727A-4770-B25A-E2109D7757F9}" destId="{F26B7363-39D8-42EE-BF2E-EC44C72C048F}" srcOrd="0" destOrd="0" presId="urn:microsoft.com/office/officeart/2005/8/layout/matrix2"/>
    <dgm:cxn modelId="{9F9F6D68-96B1-4BCD-9A67-4B3840656BEC}" type="presParOf" srcId="{5D627CAC-51C7-446E-B613-03FA9A4DB6EA}" destId="{A30ED525-F3A0-441B-92BA-2E5A66807BB1}" srcOrd="0" destOrd="0" presId="urn:microsoft.com/office/officeart/2005/8/layout/matrix2"/>
    <dgm:cxn modelId="{318402E3-106E-424E-982E-DF45DEECB26E}" type="presParOf" srcId="{5D627CAC-51C7-446E-B613-03FA9A4DB6EA}" destId="{EAECCF6E-6F0D-478E-854A-291607FFC692}" srcOrd="1" destOrd="0" presId="urn:microsoft.com/office/officeart/2005/8/layout/matrix2"/>
    <dgm:cxn modelId="{6A56C1F6-B2F8-4768-BD33-4A124B949683}" type="presParOf" srcId="{5D627CAC-51C7-446E-B613-03FA9A4DB6EA}" destId="{D4720868-654B-4460-90E3-C6A61F1E4ABB}" srcOrd="2" destOrd="0" presId="urn:microsoft.com/office/officeart/2005/8/layout/matrix2"/>
    <dgm:cxn modelId="{54C70B9A-D86A-424E-924E-0841516A91AC}" type="presParOf" srcId="{5D627CAC-51C7-446E-B613-03FA9A4DB6EA}" destId="{A7A69607-BCB0-412B-B44F-4BE9615699DC}" srcOrd="3" destOrd="0" presId="urn:microsoft.com/office/officeart/2005/8/layout/matrix2"/>
    <dgm:cxn modelId="{5E0CCB3F-1403-459A-BD51-43F16279990C}" type="presParOf" srcId="{5D627CAC-51C7-446E-B613-03FA9A4DB6EA}" destId="{F26B7363-39D8-42EE-BF2E-EC44C72C048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B18532-EBD4-4E17-ADDE-F1D60835A8B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L"/>
        </a:p>
      </dgm:t>
    </dgm:pt>
    <dgm:pt modelId="{4724982E-BE3F-462F-804F-BCF9BBA241AE}">
      <dgm:prSet phldrT="[Text]"/>
      <dgm:spPr/>
      <dgm:t>
        <a:bodyPr/>
        <a:lstStyle/>
        <a:p>
          <a:r>
            <a:rPr lang="en-US" b="1" dirty="0" err="1"/>
            <a:t>Gebrokenheid</a:t>
          </a:r>
          <a:endParaRPr lang="en-NL" b="1" dirty="0"/>
        </a:p>
      </dgm:t>
    </dgm:pt>
    <dgm:pt modelId="{C5EC8022-3EB7-4EB9-9CF6-F678B55A4115}" type="parTrans" cxnId="{A87D594A-3671-4107-9435-D2EC3F9B803B}">
      <dgm:prSet/>
      <dgm:spPr/>
      <dgm:t>
        <a:bodyPr/>
        <a:lstStyle/>
        <a:p>
          <a:endParaRPr lang="en-NL"/>
        </a:p>
      </dgm:t>
    </dgm:pt>
    <dgm:pt modelId="{603C7723-DFAE-4F31-A492-C393F9113ACF}" type="sibTrans" cxnId="{A87D594A-3671-4107-9435-D2EC3F9B803B}">
      <dgm:prSet/>
      <dgm:spPr/>
      <dgm:t>
        <a:bodyPr/>
        <a:lstStyle/>
        <a:p>
          <a:endParaRPr lang="en-NL"/>
        </a:p>
      </dgm:t>
    </dgm:pt>
    <dgm:pt modelId="{5249EA32-236C-49DD-9B57-A899C9F44B7D}">
      <dgm:prSet phldrT="[Text]"/>
      <dgm:spPr/>
      <dgm:t>
        <a:bodyPr/>
        <a:lstStyle/>
        <a:p>
          <a:r>
            <a:rPr lang="en-US" b="1" dirty="0" err="1"/>
            <a:t>Herstellende</a:t>
          </a:r>
          <a:r>
            <a:rPr lang="en-US" b="1" dirty="0"/>
            <a:t> </a:t>
          </a:r>
          <a:r>
            <a:rPr lang="en-US" b="1" dirty="0" err="1"/>
            <a:t>liefde</a:t>
          </a:r>
          <a:endParaRPr lang="en-NL" b="1" dirty="0"/>
        </a:p>
      </dgm:t>
    </dgm:pt>
    <dgm:pt modelId="{C54C1024-D893-4EE3-88BD-B4EE2FF31F57}" type="parTrans" cxnId="{AF590830-0649-4BEC-A4DD-293B126D52A4}">
      <dgm:prSet/>
      <dgm:spPr/>
      <dgm:t>
        <a:bodyPr/>
        <a:lstStyle/>
        <a:p>
          <a:endParaRPr lang="en-NL"/>
        </a:p>
      </dgm:t>
    </dgm:pt>
    <dgm:pt modelId="{14CC9955-B242-40F5-9524-5CD5F0D68B81}" type="sibTrans" cxnId="{AF590830-0649-4BEC-A4DD-293B126D52A4}">
      <dgm:prSet/>
      <dgm:spPr/>
      <dgm:t>
        <a:bodyPr/>
        <a:lstStyle/>
        <a:p>
          <a:endParaRPr lang="en-NL"/>
        </a:p>
      </dgm:t>
    </dgm:pt>
    <dgm:pt modelId="{5B32F298-BD15-4481-92AC-882038FB2425}">
      <dgm:prSet phldrT="[Text]"/>
      <dgm:spPr/>
      <dgm:t>
        <a:bodyPr/>
        <a:lstStyle/>
        <a:p>
          <a:r>
            <a:rPr lang="en-US" b="1" dirty="0" err="1"/>
            <a:t>Gezag</a:t>
          </a:r>
          <a:endParaRPr lang="en-NL" b="1" dirty="0"/>
        </a:p>
      </dgm:t>
    </dgm:pt>
    <dgm:pt modelId="{2B946012-51C3-4C41-A917-D58B9FBD88B3}" type="parTrans" cxnId="{5DD3613F-B1FF-46F0-81C3-400449E4C456}">
      <dgm:prSet/>
      <dgm:spPr/>
      <dgm:t>
        <a:bodyPr/>
        <a:lstStyle/>
        <a:p>
          <a:endParaRPr lang="en-NL"/>
        </a:p>
      </dgm:t>
    </dgm:pt>
    <dgm:pt modelId="{C4057AA4-ACAD-4C6D-AC36-1D4F7741BB85}" type="sibTrans" cxnId="{5DD3613F-B1FF-46F0-81C3-400449E4C456}">
      <dgm:prSet/>
      <dgm:spPr/>
      <dgm:t>
        <a:bodyPr/>
        <a:lstStyle/>
        <a:p>
          <a:endParaRPr lang="en-NL"/>
        </a:p>
      </dgm:t>
    </dgm:pt>
    <dgm:pt modelId="{6B0DA5A0-6964-41A9-BF1F-B0D8E5791632}" type="pres">
      <dgm:prSet presAssocID="{0DB18532-EBD4-4E17-ADDE-F1D60835A8B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4AB5F04-9FE2-4BC0-9D18-76EF6354D1FA}" type="pres">
      <dgm:prSet presAssocID="{4724982E-BE3F-462F-804F-BCF9BBA241AE}" presName="Accent1" presStyleCnt="0"/>
      <dgm:spPr/>
    </dgm:pt>
    <dgm:pt modelId="{A780954D-9332-4920-8001-0CE6EC351277}" type="pres">
      <dgm:prSet presAssocID="{4724982E-BE3F-462F-804F-BCF9BBA241AE}" presName="Accent" presStyleLbl="node1" presStyleIdx="0" presStyleCnt="3"/>
      <dgm:spPr/>
    </dgm:pt>
    <dgm:pt modelId="{52EDE14D-6335-4D55-BDC7-75A991B4350E}" type="pres">
      <dgm:prSet presAssocID="{4724982E-BE3F-462F-804F-BCF9BBA241A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774D549A-5DBC-461D-AE22-A6864F800F25}" type="pres">
      <dgm:prSet presAssocID="{5249EA32-236C-49DD-9B57-A899C9F44B7D}" presName="Accent2" presStyleCnt="0"/>
      <dgm:spPr/>
    </dgm:pt>
    <dgm:pt modelId="{606AEE90-B11A-4A71-88A6-4B15CBCCE5BE}" type="pres">
      <dgm:prSet presAssocID="{5249EA32-236C-49DD-9B57-A899C9F44B7D}" presName="Accent" presStyleLbl="node1" presStyleIdx="1" presStyleCnt="3"/>
      <dgm:spPr/>
    </dgm:pt>
    <dgm:pt modelId="{7D745693-887C-44E7-A0AF-D80F6D876FF9}" type="pres">
      <dgm:prSet presAssocID="{5249EA32-236C-49DD-9B57-A899C9F44B7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6FC1334B-18A7-4515-AB10-EF5074677480}" type="pres">
      <dgm:prSet presAssocID="{5B32F298-BD15-4481-92AC-882038FB2425}" presName="Accent3" presStyleCnt="0"/>
      <dgm:spPr/>
    </dgm:pt>
    <dgm:pt modelId="{567F150A-0E94-4DDB-A46B-B5432B0D4AB5}" type="pres">
      <dgm:prSet presAssocID="{5B32F298-BD15-4481-92AC-882038FB2425}" presName="Accent" presStyleLbl="node1" presStyleIdx="2" presStyleCnt="3"/>
      <dgm:spPr/>
    </dgm:pt>
    <dgm:pt modelId="{AECCAB99-EC9B-4A62-8C83-1BDAB0D4BD2D}" type="pres">
      <dgm:prSet presAssocID="{5B32F298-BD15-4481-92AC-882038FB242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5C4591B-711C-409F-BE8F-0D644D194F9F}" type="presOf" srcId="{5B32F298-BD15-4481-92AC-882038FB2425}" destId="{AECCAB99-EC9B-4A62-8C83-1BDAB0D4BD2D}" srcOrd="0" destOrd="0" presId="urn:microsoft.com/office/officeart/2009/layout/CircleArrowProcess"/>
    <dgm:cxn modelId="{3693A92E-0F2D-4274-8E03-18662AC77544}" type="presOf" srcId="{0DB18532-EBD4-4E17-ADDE-F1D60835A8B8}" destId="{6B0DA5A0-6964-41A9-BF1F-B0D8E5791632}" srcOrd="0" destOrd="0" presId="urn:microsoft.com/office/officeart/2009/layout/CircleArrowProcess"/>
    <dgm:cxn modelId="{AF590830-0649-4BEC-A4DD-293B126D52A4}" srcId="{0DB18532-EBD4-4E17-ADDE-F1D60835A8B8}" destId="{5249EA32-236C-49DD-9B57-A899C9F44B7D}" srcOrd="1" destOrd="0" parTransId="{C54C1024-D893-4EE3-88BD-B4EE2FF31F57}" sibTransId="{14CC9955-B242-40F5-9524-5CD5F0D68B81}"/>
    <dgm:cxn modelId="{5DD3613F-B1FF-46F0-81C3-400449E4C456}" srcId="{0DB18532-EBD4-4E17-ADDE-F1D60835A8B8}" destId="{5B32F298-BD15-4481-92AC-882038FB2425}" srcOrd="2" destOrd="0" parTransId="{2B946012-51C3-4C41-A917-D58B9FBD88B3}" sibTransId="{C4057AA4-ACAD-4C6D-AC36-1D4F7741BB85}"/>
    <dgm:cxn modelId="{A87D594A-3671-4107-9435-D2EC3F9B803B}" srcId="{0DB18532-EBD4-4E17-ADDE-F1D60835A8B8}" destId="{4724982E-BE3F-462F-804F-BCF9BBA241AE}" srcOrd="0" destOrd="0" parTransId="{C5EC8022-3EB7-4EB9-9CF6-F678B55A4115}" sibTransId="{603C7723-DFAE-4F31-A492-C393F9113ACF}"/>
    <dgm:cxn modelId="{DC3D8BBD-E597-4FDE-B80D-12F2CAE2CB05}" type="presOf" srcId="{5249EA32-236C-49DD-9B57-A899C9F44B7D}" destId="{7D745693-887C-44E7-A0AF-D80F6D876FF9}" srcOrd="0" destOrd="0" presId="urn:microsoft.com/office/officeart/2009/layout/CircleArrowProcess"/>
    <dgm:cxn modelId="{25D88AC2-E187-429B-AE40-7A9FED786783}" type="presOf" srcId="{4724982E-BE3F-462F-804F-BCF9BBA241AE}" destId="{52EDE14D-6335-4D55-BDC7-75A991B4350E}" srcOrd="0" destOrd="0" presId="urn:microsoft.com/office/officeart/2009/layout/CircleArrowProcess"/>
    <dgm:cxn modelId="{C8CED530-F53F-42D9-A641-7BE6072608F1}" type="presParOf" srcId="{6B0DA5A0-6964-41A9-BF1F-B0D8E5791632}" destId="{64AB5F04-9FE2-4BC0-9D18-76EF6354D1FA}" srcOrd="0" destOrd="0" presId="urn:microsoft.com/office/officeart/2009/layout/CircleArrowProcess"/>
    <dgm:cxn modelId="{43AA28CF-4BDB-424C-A7A9-51717E5ED90E}" type="presParOf" srcId="{64AB5F04-9FE2-4BC0-9D18-76EF6354D1FA}" destId="{A780954D-9332-4920-8001-0CE6EC351277}" srcOrd="0" destOrd="0" presId="urn:microsoft.com/office/officeart/2009/layout/CircleArrowProcess"/>
    <dgm:cxn modelId="{D7518AF5-69DE-429D-A392-C125B92DA345}" type="presParOf" srcId="{6B0DA5A0-6964-41A9-BF1F-B0D8E5791632}" destId="{52EDE14D-6335-4D55-BDC7-75A991B4350E}" srcOrd="1" destOrd="0" presId="urn:microsoft.com/office/officeart/2009/layout/CircleArrowProcess"/>
    <dgm:cxn modelId="{6A16EBFF-635D-4F2D-8104-AEBB58538D97}" type="presParOf" srcId="{6B0DA5A0-6964-41A9-BF1F-B0D8E5791632}" destId="{774D549A-5DBC-461D-AE22-A6864F800F25}" srcOrd="2" destOrd="0" presId="urn:microsoft.com/office/officeart/2009/layout/CircleArrowProcess"/>
    <dgm:cxn modelId="{F4E87930-4356-40CE-BCD0-6EFD0AAF35AC}" type="presParOf" srcId="{774D549A-5DBC-461D-AE22-A6864F800F25}" destId="{606AEE90-B11A-4A71-88A6-4B15CBCCE5BE}" srcOrd="0" destOrd="0" presId="urn:microsoft.com/office/officeart/2009/layout/CircleArrowProcess"/>
    <dgm:cxn modelId="{34AEB703-6447-44B9-A55D-F11B962E16AA}" type="presParOf" srcId="{6B0DA5A0-6964-41A9-BF1F-B0D8E5791632}" destId="{7D745693-887C-44E7-A0AF-D80F6D876FF9}" srcOrd="3" destOrd="0" presId="urn:microsoft.com/office/officeart/2009/layout/CircleArrowProcess"/>
    <dgm:cxn modelId="{71E9E0E8-B5A7-4F12-AE7B-62042FC6BB27}" type="presParOf" srcId="{6B0DA5A0-6964-41A9-BF1F-B0D8E5791632}" destId="{6FC1334B-18A7-4515-AB10-EF5074677480}" srcOrd="4" destOrd="0" presId="urn:microsoft.com/office/officeart/2009/layout/CircleArrowProcess"/>
    <dgm:cxn modelId="{3DB60E80-028E-438F-B784-17B67A7BC70B}" type="presParOf" srcId="{6FC1334B-18A7-4515-AB10-EF5074677480}" destId="{567F150A-0E94-4DDB-A46B-B5432B0D4AB5}" srcOrd="0" destOrd="0" presId="urn:microsoft.com/office/officeart/2009/layout/CircleArrowProcess"/>
    <dgm:cxn modelId="{C154FDA5-3DAB-4BBD-8CDC-79B1E23F9389}" type="presParOf" srcId="{6B0DA5A0-6964-41A9-BF1F-B0D8E5791632}" destId="{AECCAB99-EC9B-4A62-8C83-1BDAB0D4BD2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95F16-5E3E-4B53-A772-D76452E0F11A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Beter </a:t>
          </a:r>
          <a:r>
            <a:rPr lang="en-US" sz="2800" kern="1200" dirty="0" err="1"/>
            <a:t>nuttig</a:t>
          </a:r>
          <a:r>
            <a:rPr lang="en-US" sz="2800" kern="1200" dirty="0"/>
            <a:t> bezig zijn dan </a:t>
          </a:r>
          <a:r>
            <a:rPr lang="en-US" sz="2800" kern="1200" dirty="0" err="1"/>
            <a:t>niks</a:t>
          </a:r>
          <a:r>
            <a:rPr lang="en-US" sz="2800" kern="1200" dirty="0"/>
            <a:t> te gaan </a:t>
          </a:r>
          <a:r>
            <a:rPr lang="en-US" sz="2800" kern="1200" dirty="0" err="1"/>
            <a:t>zitten</a:t>
          </a:r>
          <a:r>
            <a:rPr lang="en-US" sz="2800" kern="1200" dirty="0"/>
            <a:t> doen</a:t>
          </a:r>
          <a:endParaRPr lang="en-N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Ze </a:t>
          </a:r>
          <a:r>
            <a:rPr lang="en-US" sz="2800" kern="1200" dirty="0" err="1"/>
            <a:t>moesten</a:t>
          </a:r>
          <a:r>
            <a:rPr lang="en-US" sz="2800" kern="1200" dirty="0"/>
            <a:t> </a:t>
          </a:r>
          <a:r>
            <a:rPr lang="en-US" sz="2800" kern="1200" dirty="0" err="1"/>
            <a:t>toch</a:t>
          </a:r>
          <a:r>
            <a:rPr lang="en-US" sz="2800" kern="1200" dirty="0"/>
            <a:t> eten!!??</a:t>
          </a:r>
          <a:endParaRPr lang="en-NL" sz="2800" kern="1200" dirty="0"/>
        </a:p>
      </dsp:txBody>
      <dsp:txXfrm rot="-5400000">
        <a:off x="3785616" y="295201"/>
        <a:ext cx="6647092" cy="1532257"/>
      </dsp:txXfrm>
    </dsp:sp>
    <dsp:sp modelId="{EEF9129A-0BFE-4351-A9E2-AD05968DB201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Ja</a:t>
          </a:r>
          <a:endParaRPr lang="en-NL" sz="6500" kern="1200" dirty="0"/>
        </a:p>
      </dsp:txBody>
      <dsp:txXfrm>
        <a:off x="103614" y="103667"/>
        <a:ext cx="3578388" cy="1915324"/>
      </dsp:txXfrm>
    </dsp:sp>
    <dsp:sp modelId="{F5DC1380-FF76-4EF5-BC2E-A11C5E554B2C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5">
            <a:tint val="40000"/>
            <a:alpha val="90000"/>
            <a:hueOff val="-11944666"/>
            <a:satOff val="2667"/>
            <a:lumOff val="401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1944666"/>
              <a:satOff val="2667"/>
              <a:lumOff val="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/>
            <a:t>Doelloze</a:t>
          </a:r>
          <a:r>
            <a:rPr lang="en-US" sz="2800" kern="1200" dirty="0"/>
            <a:t> </a:t>
          </a:r>
          <a:r>
            <a:rPr lang="en-US" sz="2800" kern="1200" dirty="0" err="1"/>
            <a:t>actie</a:t>
          </a:r>
          <a:r>
            <a:rPr lang="en-US" sz="2800" kern="1200" dirty="0"/>
            <a:t> uit pure </a:t>
          </a:r>
          <a:r>
            <a:rPr lang="en-US" sz="2800" kern="1200" dirty="0" err="1"/>
            <a:t>wanhoop</a:t>
          </a:r>
          <a:endParaRPr lang="en-NL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/>
            <a:t>Ondenkbaar</a:t>
          </a:r>
          <a:r>
            <a:rPr lang="en-US" sz="2800" kern="1200" dirty="0"/>
            <a:t> om </a:t>
          </a:r>
          <a:r>
            <a:rPr lang="en-US" sz="2800" kern="1200" dirty="0" err="1"/>
            <a:t>na</a:t>
          </a:r>
          <a:r>
            <a:rPr lang="en-US" sz="2800" kern="1200" dirty="0"/>
            <a:t> </a:t>
          </a:r>
          <a:r>
            <a:rPr lang="en-US" sz="2800" kern="1200" dirty="0" err="1"/>
            <a:t>alles</a:t>
          </a:r>
          <a:r>
            <a:rPr lang="en-US" sz="2800" kern="1200" dirty="0"/>
            <a:t> wat er </a:t>
          </a:r>
          <a:r>
            <a:rPr lang="en-US" sz="2800" kern="1200" dirty="0" err="1"/>
            <a:t>gebeurd</a:t>
          </a:r>
          <a:r>
            <a:rPr lang="en-US" sz="2800" kern="1200" dirty="0"/>
            <a:t> is </a:t>
          </a:r>
          <a:r>
            <a:rPr lang="en-US" sz="2800" kern="1200" dirty="0" err="1"/>
            <a:t>weer</a:t>
          </a:r>
          <a:r>
            <a:rPr lang="en-US" sz="2800" kern="1200" dirty="0"/>
            <a:t> gewoon te gaan </a:t>
          </a:r>
          <a:r>
            <a:rPr lang="en-US" sz="2800" kern="1200" dirty="0" err="1"/>
            <a:t>vissen</a:t>
          </a:r>
          <a:r>
            <a:rPr lang="en-US" sz="2800" kern="1200" dirty="0"/>
            <a:t>!</a:t>
          </a:r>
          <a:endParaRPr lang="en-NL" sz="2800" kern="1200" dirty="0"/>
        </a:p>
      </dsp:txBody>
      <dsp:txXfrm rot="-5400000">
        <a:off x="3785616" y="2523880"/>
        <a:ext cx="6647092" cy="1532257"/>
      </dsp:txXfrm>
    </dsp:sp>
    <dsp:sp modelId="{94769866-F937-44DB-AD0F-636826250A11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Nee</a:t>
          </a:r>
          <a:endParaRPr lang="en-NL" sz="6500" kern="1200" dirty="0"/>
        </a:p>
      </dsp:txBody>
      <dsp:txXfrm>
        <a:off x="103614" y="2332346"/>
        <a:ext cx="3578388" cy="1915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ED525-F3A0-441B-92BA-2E5A66807BB1}">
      <dsp:nvSpPr>
        <dsp:cNvPr id="0" name=""/>
        <dsp:cNvSpPr/>
      </dsp:nvSpPr>
      <dsp:spPr>
        <a:xfrm>
          <a:off x="66454" y="0"/>
          <a:ext cx="5678219" cy="567821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ECCF6E-6F0D-478E-854A-291607FFC692}">
      <dsp:nvSpPr>
        <dsp:cNvPr id="0" name=""/>
        <dsp:cNvSpPr/>
      </dsp:nvSpPr>
      <dsp:spPr>
        <a:xfrm>
          <a:off x="435538" y="369084"/>
          <a:ext cx="2271287" cy="22712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H1:31 Johannes </a:t>
          </a:r>
          <a:r>
            <a:rPr lang="en-US" sz="2200" kern="1200" dirty="0" err="1"/>
            <a:t>kwam</a:t>
          </a:r>
          <a:r>
            <a:rPr lang="en-US" sz="2200" kern="1200" dirty="0"/>
            <a:t> </a:t>
          </a:r>
          <a:r>
            <a:rPr lang="en-US" sz="2200" kern="1200" dirty="0" err="1"/>
            <a:t>opdat</a:t>
          </a:r>
          <a:r>
            <a:rPr lang="en-US" sz="2200" kern="1200" dirty="0"/>
            <a:t> </a:t>
          </a:r>
          <a:r>
            <a:rPr lang="en-US" sz="2200" kern="1200" dirty="0" err="1"/>
            <a:t>Jezus</a:t>
          </a:r>
          <a:r>
            <a:rPr lang="en-US" sz="2200" kern="1200" dirty="0"/>
            <a:t> </a:t>
          </a:r>
          <a:r>
            <a:rPr lang="en-US" sz="2200" kern="1200" dirty="0" err="1"/>
            <a:t>aan</a:t>
          </a:r>
          <a:r>
            <a:rPr lang="en-US" sz="2200" kern="1200" dirty="0"/>
            <a:t> Israel </a:t>
          </a:r>
          <a:r>
            <a:rPr lang="en-US" sz="2200" i="1" kern="1200" dirty="0" err="1"/>
            <a:t>geopenbaard</a:t>
          </a:r>
          <a:r>
            <a:rPr lang="en-US" sz="2200" i="1" kern="1200" dirty="0"/>
            <a:t> </a:t>
          </a:r>
          <a:r>
            <a:rPr lang="en-US" sz="2200" kern="1200" dirty="0" err="1"/>
            <a:t>zou</a:t>
          </a:r>
          <a:r>
            <a:rPr lang="en-US" sz="2200" kern="1200" dirty="0"/>
            <a:t> </a:t>
          </a:r>
          <a:r>
            <a:rPr lang="en-US" sz="2200" kern="1200" dirty="0" err="1"/>
            <a:t>worden</a:t>
          </a:r>
          <a:endParaRPr lang="en-NL" sz="2200" kern="1200" dirty="0"/>
        </a:p>
      </dsp:txBody>
      <dsp:txXfrm>
        <a:off x="546413" y="479959"/>
        <a:ext cx="2049537" cy="2049537"/>
      </dsp:txXfrm>
    </dsp:sp>
    <dsp:sp modelId="{D4720868-654B-4460-90E3-C6A61F1E4ABB}">
      <dsp:nvSpPr>
        <dsp:cNvPr id="0" name=""/>
        <dsp:cNvSpPr/>
      </dsp:nvSpPr>
      <dsp:spPr>
        <a:xfrm>
          <a:off x="3104301" y="369084"/>
          <a:ext cx="2271287" cy="2271287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H2 (het </a:t>
          </a:r>
          <a:r>
            <a:rPr lang="en-US" sz="2200" kern="1200" dirty="0" err="1"/>
            <a:t>teken</a:t>
          </a:r>
          <a:r>
            <a:rPr lang="en-US" sz="2200" kern="1200" dirty="0"/>
            <a:t> in Kana): Hij </a:t>
          </a:r>
          <a:r>
            <a:rPr lang="en-US" sz="2200" i="1" kern="1200" dirty="0" err="1"/>
            <a:t>openbaarde</a:t>
          </a:r>
          <a:r>
            <a:rPr lang="en-US" sz="2200" kern="1200" dirty="0"/>
            <a:t> zijn </a:t>
          </a:r>
          <a:r>
            <a:rPr lang="en-US" sz="2200" kern="1200" dirty="0" err="1"/>
            <a:t>heerlijkheid</a:t>
          </a:r>
          <a:endParaRPr lang="en-NL" sz="2200" kern="1200" dirty="0"/>
        </a:p>
      </dsp:txBody>
      <dsp:txXfrm>
        <a:off x="3215176" y="479959"/>
        <a:ext cx="2049537" cy="2049537"/>
      </dsp:txXfrm>
    </dsp:sp>
    <dsp:sp modelId="{A7A69607-BCB0-412B-B44F-4BE9615699DC}">
      <dsp:nvSpPr>
        <dsp:cNvPr id="0" name=""/>
        <dsp:cNvSpPr/>
      </dsp:nvSpPr>
      <dsp:spPr>
        <a:xfrm>
          <a:off x="435538" y="3037847"/>
          <a:ext cx="2271287" cy="2271287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H17:6 </a:t>
          </a:r>
          <a:r>
            <a:rPr lang="en-US" sz="2200" kern="1200" dirty="0" err="1"/>
            <a:t>Jezus</a:t>
          </a:r>
          <a:r>
            <a:rPr lang="en-US" sz="2200" kern="1200" dirty="0"/>
            <a:t> </a:t>
          </a:r>
          <a:r>
            <a:rPr lang="en-US" sz="2200" kern="1200" dirty="0" err="1"/>
            <a:t>maakt</a:t>
          </a:r>
          <a:r>
            <a:rPr lang="en-US" sz="2200" kern="1200" dirty="0"/>
            <a:t> de Vader </a:t>
          </a:r>
          <a:r>
            <a:rPr lang="en-US" sz="2200" kern="1200" dirty="0" err="1"/>
            <a:t>bekend</a:t>
          </a:r>
          <a:r>
            <a:rPr lang="en-US" sz="2200" kern="1200" dirty="0"/>
            <a:t> </a:t>
          </a:r>
          <a:endParaRPr lang="en-NL" sz="2200" kern="1200" dirty="0"/>
        </a:p>
      </dsp:txBody>
      <dsp:txXfrm>
        <a:off x="546413" y="3148722"/>
        <a:ext cx="2049537" cy="2049537"/>
      </dsp:txXfrm>
    </dsp:sp>
    <dsp:sp modelId="{F26B7363-39D8-42EE-BF2E-EC44C72C048F}">
      <dsp:nvSpPr>
        <dsp:cNvPr id="0" name=""/>
        <dsp:cNvSpPr/>
      </dsp:nvSpPr>
      <dsp:spPr>
        <a:xfrm>
          <a:off x="3104301" y="3037847"/>
          <a:ext cx="2271287" cy="2271287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H21 Hierna </a:t>
          </a:r>
          <a:r>
            <a:rPr lang="en-US" sz="2200" i="1" kern="1200" dirty="0" err="1"/>
            <a:t>verscheen</a:t>
          </a:r>
          <a:r>
            <a:rPr lang="en-US" sz="2200" kern="1200" dirty="0"/>
            <a:t> (= </a:t>
          </a:r>
          <a:r>
            <a:rPr lang="en-US" sz="2200" kern="1200" dirty="0" err="1"/>
            <a:t>openbaarde</a:t>
          </a:r>
          <a:r>
            <a:rPr lang="en-US" sz="2200" kern="1200" dirty="0"/>
            <a:t> </a:t>
          </a:r>
          <a:r>
            <a:rPr lang="en-US" sz="2200" kern="1200" dirty="0" err="1"/>
            <a:t>zich</a:t>
          </a:r>
          <a:r>
            <a:rPr lang="en-US" sz="2200" kern="1200" dirty="0"/>
            <a:t>) </a:t>
          </a:r>
          <a:r>
            <a:rPr lang="en-US" sz="2200" kern="1200" dirty="0" err="1"/>
            <a:t>Jezus</a:t>
          </a:r>
          <a:r>
            <a:rPr lang="en-US" sz="2200" kern="1200" dirty="0"/>
            <a:t> </a:t>
          </a:r>
          <a:r>
            <a:rPr lang="en-US" sz="2200" kern="1200" dirty="0" err="1"/>
            <a:t>weer</a:t>
          </a:r>
          <a:r>
            <a:rPr lang="en-US" sz="2200" kern="1200" dirty="0"/>
            <a:t> </a:t>
          </a:r>
          <a:r>
            <a:rPr lang="en-US" sz="2200" kern="1200" dirty="0" err="1"/>
            <a:t>aan</a:t>
          </a:r>
          <a:r>
            <a:rPr lang="en-US" sz="2200" kern="1200" dirty="0"/>
            <a:t> de </a:t>
          </a:r>
          <a:r>
            <a:rPr lang="en-US" sz="2200" kern="1200" dirty="0" err="1"/>
            <a:t>leerlingen</a:t>
          </a:r>
          <a:endParaRPr lang="en-NL" sz="2200" kern="1200" dirty="0"/>
        </a:p>
      </dsp:txBody>
      <dsp:txXfrm>
        <a:off x="3215176" y="3148722"/>
        <a:ext cx="2049537" cy="2049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0954D-9332-4920-8001-0CE6EC351277}">
      <dsp:nvSpPr>
        <dsp:cNvPr id="0" name=""/>
        <dsp:cNvSpPr/>
      </dsp:nvSpPr>
      <dsp:spPr>
        <a:xfrm>
          <a:off x="312212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DE14D-6335-4D55-BDC7-75A991B4350E}">
      <dsp:nvSpPr>
        <dsp:cNvPr id="0" name=""/>
        <dsp:cNvSpPr/>
      </dsp:nvSpPr>
      <dsp:spPr>
        <a:xfrm>
          <a:off x="3698614" y="941764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Gebrokenheid</a:t>
          </a:r>
          <a:endParaRPr lang="en-NL" sz="1700" b="1" kern="1200" dirty="0"/>
        </a:p>
      </dsp:txBody>
      <dsp:txXfrm>
        <a:off x="3698614" y="941764"/>
        <a:ext cx="1449298" cy="724475"/>
      </dsp:txXfrm>
    </dsp:sp>
    <dsp:sp modelId="{606AEE90-B11A-4A71-88A6-4B15CBCCE5BE}">
      <dsp:nvSpPr>
        <dsp:cNvPr id="0" name=""/>
        <dsp:cNvSpPr/>
      </dsp:nvSpPr>
      <dsp:spPr>
        <a:xfrm>
          <a:off x="239772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45693-887C-44E7-A0AF-D80F6D876FF9}">
      <dsp:nvSpPr>
        <dsp:cNvPr id="0" name=""/>
        <dsp:cNvSpPr/>
      </dsp:nvSpPr>
      <dsp:spPr>
        <a:xfrm>
          <a:off x="2977148" y="2449237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Herstellende</a:t>
          </a:r>
          <a:r>
            <a:rPr lang="en-US" sz="1700" b="1" kern="1200" dirty="0"/>
            <a:t> </a:t>
          </a:r>
          <a:r>
            <a:rPr lang="en-US" sz="1700" b="1" kern="1200" dirty="0" err="1"/>
            <a:t>liefde</a:t>
          </a:r>
          <a:endParaRPr lang="en-NL" sz="1700" b="1" kern="1200" dirty="0"/>
        </a:p>
      </dsp:txBody>
      <dsp:txXfrm>
        <a:off x="2977148" y="2449237"/>
        <a:ext cx="1449298" cy="724475"/>
      </dsp:txXfrm>
    </dsp:sp>
    <dsp:sp modelId="{567F150A-0E94-4DDB-A46B-B5432B0D4AB5}">
      <dsp:nvSpPr>
        <dsp:cNvPr id="0" name=""/>
        <dsp:cNvSpPr/>
      </dsp:nvSpPr>
      <dsp:spPr>
        <a:xfrm>
          <a:off x="330775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CAB99-EC9B-4A62-8C83-1BDAB0D4BD2D}">
      <dsp:nvSpPr>
        <dsp:cNvPr id="0" name=""/>
        <dsp:cNvSpPr/>
      </dsp:nvSpPr>
      <dsp:spPr>
        <a:xfrm>
          <a:off x="3702042" y="395887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 err="1"/>
            <a:t>Gezag</a:t>
          </a:r>
          <a:endParaRPr lang="en-NL" sz="1700" b="1" kern="1200" dirty="0"/>
        </a:p>
      </dsp:txBody>
      <dsp:txXfrm>
        <a:off x="3702042" y="3958878"/>
        <a:ext cx="1449298" cy="724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82E7D-38C7-4ABB-B829-878C803D9340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6907-89D5-423C-B7BB-ED0B7944616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247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lezen</a:t>
            </a:r>
            <a:r>
              <a:rPr lang="en-US" dirty="0"/>
              <a:t>: Johannes 21.</a:t>
            </a:r>
          </a:p>
          <a:p>
            <a:r>
              <a:rPr lang="en-US" dirty="0"/>
              <a:t>-------------------------------------</a:t>
            </a:r>
          </a:p>
          <a:p>
            <a:endParaRPr lang="en-US" dirty="0"/>
          </a:p>
          <a:p>
            <a:r>
              <a:rPr lang="en-US" dirty="0"/>
              <a:t>Welk </a:t>
            </a:r>
            <a:r>
              <a:rPr lang="en-US" dirty="0" err="1"/>
              <a:t>spreekwoord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we hier? ‘De beste </a:t>
            </a:r>
            <a:r>
              <a:rPr lang="en-US" dirty="0" err="1"/>
              <a:t>stuurlui</a:t>
            </a:r>
            <a:r>
              <a:rPr lang="en-US" dirty="0"/>
              <a:t> staan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wal</a:t>
            </a:r>
            <a:r>
              <a:rPr lang="en-US" dirty="0"/>
              <a:t>’ </a:t>
            </a:r>
          </a:p>
          <a:p>
            <a:endParaRPr lang="en-US" dirty="0"/>
          </a:p>
          <a:p>
            <a:r>
              <a:rPr lang="en-US" dirty="0"/>
              <a:t>We hebben net Koningsdag </a:t>
            </a:r>
            <a:r>
              <a:rPr lang="en-US" dirty="0" err="1"/>
              <a:t>gehad</a:t>
            </a:r>
            <a:r>
              <a:rPr lang="en-US" dirty="0"/>
              <a:t>. De </a:t>
            </a:r>
            <a:r>
              <a:rPr lang="en-US" dirty="0" err="1"/>
              <a:t>vrijmarkt</a:t>
            </a:r>
            <a:r>
              <a:rPr lang="en-US" dirty="0"/>
              <a:t> is een beetje </a:t>
            </a:r>
            <a:r>
              <a:rPr lang="en-US" dirty="0" err="1"/>
              <a:t>saai</a:t>
            </a:r>
            <a:r>
              <a:rPr lang="en-US" dirty="0"/>
              <a:t>, zeker </a:t>
            </a:r>
            <a:r>
              <a:rPr lang="en-US" dirty="0" err="1"/>
              <a:t>als</a:t>
            </a:r>
            <a:r>
              <a:rPr lang="en-US" dirty="0"/>
              <a:t> je geen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. Dan is het wel leuk om een </a:t>
            </a:r>
            <a:r>
              <a:rPr lang="en-US" dirty="0" err="1"/>
              <a:t>activiteit</a:t>
            </a:r>
            <a:r>
              <a:rPr lang="en-US" dirty="0"/>
              <a:t> te doen. </a:t>
            </a:r>
            <a:r>
              <a:rPr lang="en-US" dirty="0" err="1"/>
              <a:t>Bijv</a:t>
            </a:r>
            <a:r>
              <a:rPr lang="en-US" dirty="0"/>
              <a:t>.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schaken</a:t>
            </a:r>
            <a:r>
              <a:rPr lang="en-US" dirty="0"/>
              <a:t>.</a:t>
            </a:r>
          </a:p>
          <a:p>
            <a:r>
              <a:rPr lang="en-US" dirty="0" err="1"/>
              <a:t>Herinnering</a:t>
            </a:r>
            <a:r>
              <a:rPr lang="en-US" dirty="0"/>
              <a:t> </a:t>
            </a:r>
            <a:r>
              <a:rPr lang="en-US" dirty="0" err="1"/>
              <a:t>Koninginnedag</a:t>
            </a:r>
            <a:r>
              <a:rPr lang="en-US" dirty="0"/>
              <a:t> Rotterdam: </a:t>
            </a:r>
            <a:r>
              <a:rPr lang="en-US" dirty="0" err="1"/>
              <a:t>fiets</a:t>
            </a:r>
            <a:r>
              <a:rPr lang="en-US" dirty="0"/>
              <a:t> met </a:t>
            </a:r>
            <a:r>
              <a:rPr lang="en-US" dirty="0" err="1"/>
              <a:t>aangepast</a:t>
            </a:r>
            <a:r>
              <a:rPr lang="en-US" dirty="0"/>
              <a:t> </a:t>
            </a:r>
            <a:r>
              <a:rPr lang="en-US" dirty="0" err="1"/>
              <a:t>stuur</a:t>
            </a:r>
            <a:r>
              <a:rPr lang="en-US" dirty="0"/>
              <a:t>. Naar links </a:t>
            </a:r>
            <a:r>
              <a:rPr lang="en-US" dirty="0" err="1"/>
              <a:t>draaien</a:t>
            </a:r>
            <a:r>
              <a:rPr lang="en-US" dirty="0"/>
              <a:t> is naar </a:t>
            </a:r>
            <a:r>
              <a:rPr lang="en-US" dirty="0" err="1"/>
              <a:t>rechts</a:t>
            </a:r>
            <a:r>
              <a:rPr lang="en-US" dirty="0"/>
              <a:t> </a:t>
            </a:r>
            <a:r>
              <a:rPr lang="en-US" dirty="0" err="1"/>
              <a:t>sturen</a:t>
            </a:r>
            <a:r>
              <a:rPr lang="en-US" dirty="0"/>
              <a:t> en </a:t>
            </a:r>
            <a:r>
              <a:rPr lang="en-US" dirty="0" err="1"/>
              <a:t>andersom</a:t>
            </a:r>
            <a:r>
              <a:rPr lang="en-US" dirty="0"/>
              <a:t>.</a:t>
            </a:r>
          </a:p>
          <a:p>
            <a:r>
              <a:rPr lang="en-US" dirty="0"/>
              <a:t>25 gulden </a:t>
            </a:r>
            <a:r>
              <a:rPr lang="en-US" dirty="0" err="1"/>
              <a:t>als</a:t>
            </a:r>
            <a:r>
              <a:rPr lang="en-US" dirty="0"/>
              <a:t> je 20 meter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fietsen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Iets in </a:t>
            </a:r>
            <a:r>
              <a:rPr lang="en-US" dirty="0" err="1"/>
              <a:t>theorie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is </a:t>
            </a:r>
            <a:r>
              <a:rPr lang="en-US" dirty="0" err="1"/>
              <a:t>makkelijk</a:t>
            </a:r>
            <a:r>
              <a:rPr lang="en-US" dirty="0"/>
              <a:t>, maar pas </a:t>
            </a:r>
            <a:r>
              <a:rPr lang="en-US" dirty="0" err="1"/>
              <a:t>als</a:t>
            </a:r>
            <a:r>
              <a:rPr lang="en-US" dirty="0"/>
              <a:t> je het gaat doen merk je hoe </a:t>
            </a:r>
            <a:r>
              <a:rPr lang="en-US" dirty="0" err="1"/>
              <a:t>lastig</a:t>
            </a:r>
            <a:r>
              <a:rPr lang="en-US" dirty="0"/>
              <a:t> het is</a:t>
            </a:r>
          </a:p>
          <a:p>
            <a:endParaRPr lang="en-US" dirty="0"/>
          </a:p>
          <a:p>
            <a:r>
              <a:rPr lang="en-US" dirty="0"/>
              <a:t>En </a:t>
            </a:r>
            <a:r>
              <a:rPr lang="en-US" dirty="0" err="1"/>
              <a:t>toch</a:t>
            </a:r>
            <a:r>
              <a:rPr lang="en-US" dirty="0"/>
              <a:t>… niet alle </a:t>
            </a:r>
            <a:r>
              <a:rPr lang="en-US" dirty="0" err="1"/>
              <a:t>stuurlui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wal</a:t>
            </a:r>
            <a:r>
              <a:rPr lang="en-US" dirty="0"/>
              <a:t> zijn </a:t>
            </a:r>
            <a:r>
              <a:rPr lang="en-US" dirty="0" err="1"/>
              <a:t>vervelend</a:t>
            </a:r>
            <a:r>
              <a:rPr lang="en-US" dirty="0"/>
              <a:t>. Soms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aan</a:t>
            </a:r>
            <a:r>
              <a:rPr lang="en-US" dirty="0"/>
              <a:t> het doen bent best wat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gebruiken</a:t>
            </a:r>
            <a:r>
              <a:rPr lang="en-US" dirty="0"/>
              <a:t>.</a:t>
            </a:r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6546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 we eens op deze </a:t>
            </a:r>
            <a:r>
              <a:rPr lang="en-US" dirty="0" err="1"/>
              <a:t>manier</a:t>
            </a:r>
            <a:r>
              <a:rPr lang="en-US" dirty="0"/>
              <a:t> naar Johannes 21 kijken?</a:t>
            </a:r>
          </a:p>
          <a:p>
            <a:r>
              <a:rPr lang="en-US" dirty="0"/>
              <a:t>(Er zijn ook andere </a:t>
            </a:r>
            <a:r>
              <a:rPr lang="en-US" dirty="0" err="1"/>
              <a:t>manieren</a:t>
            </a:r>
            <a:r>
              <a:rPr lang="en-US" dirty="0"/>
              <a:t> – bijvoorbeeld </a:t>
            </a:r>
            <a:r>
              <a:rPr lang="en-US" dirty="0" err="1"/>
              <a:t>profetisch</a:t>
            </a:r>
            <a:r>
              <a:rPr lang="en-US" dirty="0"/>
              <a:t>, de 3 </a:t>
            </a:r>
            <a:r>
              <a:rPr lang="en-US" dirty="0" err="1"/>
              <a:t>verschijningen</a:t>
            </a:r>
            <a:r>
              <a:rPr lang="en-US" dirty="0"/>
              <a:t> Volken / Joden / millennium) versus de 3 </a:t>
            </a:r>
            <a:r>
              <a:rPr lang="en-US" dirty="0" err="1"/>
              <a:t>dagen</a:t>
            </a:r>
            <a:r>
              <a:rPr lang="en-US" dirty="0"/>
              <a:t> in H1-2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814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Eerst</a:t>
            </a:r>
            <a:r>
              <a:rPr lang="en-US" dirty="0"/>
              <a:t> kijken: </a:t>
            </a:r>
            <a:r>
              <a:rPr lang="en-US" dirty="0" err="1"/>
              <a:t>wanneer</a:t>
            </a:r>
            <a:r>
              <a:rPr lang="en-US" dirty="0"/>
              <a:t> en waar?</a:t>
            </a:r>
          </a:p>
          <a:p>
            <a:r>
              <a:rPr lang="en-US" dirty="0" err="1"/>
              <a:t>Wanneer</a:t>
            </a:r>
            <a:r>
              <a:rPr lang="en-US" dirty="0"/>
              <a:t>: </a:t>
            </a:r>
            <a:r>
              <a:rPr lang="en-US" dirty="0" err="1"/>
              <a:t>precies</a:t>
            </a:r>
            <a:r>
              <a:rPr lang="en-US" dirty="0"/>
              <a:t> deze tijd van het </a:t>
            </a:r>
            <a:r>
              <a:rPr lang="en-US" dirty="0" err="1"/>
              <a:t>jaar</a:t>
            </a:r>
            <a:r>
              <a:rPr lang="en-US" dirty="0"/>
              <a:t>. Je </a:t>
            </a:r>
            <a:r>
              <a:rPr lang="en-US" dirty="0" err="1"/>
              <a:t>raakt</a:t>
            </a:r>
            <a:r>
              <a:rPr lang="en-US" dirty="0"/>
              <a:t> altijd een beetje de </a:t>
            </a:r>
            <a:r>
              <a:rPr lang="en-US" dirty="0" err="1"/>
              <a:t>tel</a:t>
            </a:r>
            <a:r>
              <a:rPr lang="en-US" dirty="0"/>
              <a:t> </a:t>
            </a:r>
            <a:r>
              <a:rPr lang="en-US" dirty="0" err="1"/>
              <a:t>kwijt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Pasen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ook al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verrassing</a:t>
            </a:r>
            <a:r>
              <a:rPr lang="en-US" dirty="0"/>
              <a:t> komt.</a:t>
            </a:r>
          </a:p>
          <a:p>
            <a:r>
              <a:rPr lang="en-US" dirty="0" err="1"/>
              <a:t>Onthouden</a:t>
            </a:r>
            <a:r>
              <a:rPr lang="en-US" dirty="0"/>
              <a:t>: 40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Pasen</a:t>
            </a:r>
            <a:r>
              <a:rPr lang="en-US" dirty="0"/>
              <a:t>, </a:t>
            </a:r>
            <a:r>
              <a:rPr lang="en-US" dirty="0" err="1"/>
              <a:t>hemelvaart</a:t>
            </a:r>
            <a:r>
              <a:rPr lang="en-US" dirty="0"/>
              <a:t>. Dan 10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wachten</a:t>
            </a:r>
            <a:r>
              <a:rPr lang="en-US" dirty="0"/>
              <a:t> tot </a:t>
            </a:r>
            <a:r>
              <a:rPr lang="en-US" dirty="0" err="1"/>
              <a:t>Pinksteren</a:t>
            </a:r>
            <a:r>
              <a:rPr lang="en-US" dirty="0"/>
              <a:t>. </a:t>
            </a:r>
            <a:r>
              <a:rPr lang="en-US" dirty="0" err="1"/>
              <a:t>Daarom</a:t>
            </a:r>
            <a:r>
              <a:rPr lang="en-US" dirty="0"/>
              <a:t> is </a:t>
            </a:r>
            <a:r>
              <a:rPr lang="en-US" dirty="0" err="1"/>
              <a:t>Pinksteren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op een zondag. </a:t>
            </a:r>
          </a:p>
          <a:p>
            <a:r>
              <a:rPr lang="en-US" dirty="0" err="1"/>
              <a:t>Pente</a:t>
            </a:r>
            <a:r>
              <a:rPr lang="en-US" dirty="0"/>
              <a:t>-cost, 7 x </a:t>
            </a:r>
            <a:r>
              <a:rPr lang="en-US" dirty="0" err="1"/>
              <a:t>tellen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Waar? In Galilea! Niet </a:t>
            </a:r>
            <a:r>
              <a:rPr lang="en-US" dirty="0" err="1"/>
              <a:t>meer</a:t>
            </a:r>
            <a:r>
              <a:rPr lang="en-US" dirty="0"/>
              <a:t> in </a:t>
            </a:r>
            <a:r>
              <a:rPr lang="en-US" dirty="0" err="1"/>
              <a:t>Jeruzalem</a:t>
            </a:r>
            <a:r>
              <a:rPr lang="en-US" dirty="0"/>
              <a:t>. De </a:t>
            </a:r>
            <a:r>
              <a:rPr lang="en-US" dirty="0" err="1"/>
              <a:t>discipelen</a:t>
            </a:r>
            <a:r>
              <a:rPr lang="en-US" dirty="0"/>
              <a:t> zijn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bij het begin van het </a:t>
            </a:r>
            <a:r>
              <a:rPr lang="en-US" dirty="0" err="1"/>
              <a:t>evangelie</a:t>
            </a:r>
            <a:r>
              <a:rPr lang="en-US" dirty="0"/>
              <a:t>: Kana in </a:t>
            </a:r>
            <a:r>
              <a:rPr lang="en-US" dirty="0" err="1"/>
              <a:t>hoofdstuk</a:t>
            </a:r>
            <a:r>
              <a:rPr lang="en-US" dirty="0"/>
              <a:t> 2, ook in Galilea. Hun </a:t>
            </a:r>
            <a:r>
              <a:rPr lang="en-US" dirty="0" err="1"/>
              <a:t>geboortegrond</a:t>
            </a:r>
            <a:r>
              <a:rPr lang="en-US" dirty="0"/>
              <a:t>.</a:t>
            </a:r>
          </a:p>
          <a:p>
            <a:r>
              <a:rPr lang="en-US" dirty="0"/>
              <a:t>Daar in Judea/</a:t>
            </a:r>
            <a:r>
              <a:rPr lang="en-US" dirty="0" err="1"/>
              <a:t>Jeruzalem</a:t>
            </a:r>
            <a:r>
              <a:rPr lang="en-US" dirty="0"/>
              <a:t> hebben ze 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ontmoeting</a:t>
            </a:r>
            <a:r>
              <a:rPr lang="en-US" dirty="0"/>
              <a:t>; in Galilea,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thuisplek</a:t>
            </a:r>
            <a:r>
              <a:rPr lang="en-US" dirty="0"/>
              <a:t>, moeten ze het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49520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Bij </a:t>
            </a:r>
            <a:r>
              <a:rPr lang="en-US" dirty="0" err="1"/>
              <a:t>zo’n</a:t>
            </a:r>
            <a:r>
              <a:rPr lang="en-US" dirty="0"/>
              <a:t> </a:t>
            </a:r>
            <a:r>
              <a:rPr lang="en-US" dirty="0" err="1"/>
              <a:t>bekend</a:t>
            </a:r>
            <a:r>
              <a:rPr lang="en-US" dirty="0"/>
              <a:t> </a:t>
            </a:r>
            <a:r>
              <a:rPr lang="en-US" dirty="0" err="1"/>
              <a:t>verhaal</a:t>
            </a:r>
            <a:r>
              <a:rPr lang="en-US" dirty="0"/>
              <a:t> hebben we altijd de </a:t>
            </a:r>
            <a:r>
              <a:rPr lang="en-US" dirty="0" err="1"/>
              <a:t>neiging</a:t>
            </a:r>
            <a:r>
              <a:rPr lang="en-US" dirty="0"/>
              <a:t> om te gaan </a:t>
            </a:r>
            <a:r>
              <a:rPr lang="en-US" dirty="0" err="1"/>
              <a:t>invullen</a:t>
            </a:r>
            <a:r>
              <a:rPr lang="en-US" dirty="0"/>
              <a:t>. Een </a:t>
            </a:r>
            <a:r>
              <a:rPr lang="en-US" dirty="0" err="1"/>
              <a:t>quizvraag</a:t>
            </a:r>
            <a:r>
              <a:rPr lang="en-US" dirty="0"/>
              <a:t>…. </a:t>
            </a:r>
          </a:p>
          <a:p>
            <a:r>
              <a:rPr lang="en-US" dirty="0"/>
              <a:t>-&gt; De </a:t>
            </a:r>
            <a:r>
              <a:rPr lang="en-US" dirty="0" err="1"/>
              <a:t>waarheid</a:t>
            </a:r>
            <a:r>
              <a:rPr lang="en-US" dirty="0"/>
              <a:t> </a:t>
            </a:r>
            <a:r>
              <a:rPr lang="en-US" dirty="0" err="1"/>
              <a:t>ligt</a:t>
            </a:r>
            <a:r>
              <a:rPr lang="en-US" dirty="0"/>
              <a:t> in het midden, maar </a:t>
            </a:r>
            <a:r>
              <a:rPr lang="en-US" dirty="0" err="1"/>
              <a:t>meer</a:t>
            </a:r>
            <a:r>
              <a:rPr lang="en-US" dirty="0"/>
              <a:t> bij ‘ja’. Ze </a:t>
            </a:r>
            <a:r>
              <a:rPr lang="en-US" dirty="0" err="1"/>
              <a:t>moesten</a:t>
            </a:r>
            <a:r>
              <a:rPr lang="en-US" dirty="0"/>
              <a:t> </a:t>
            </a:r>
            <a:r>
              <a:rPr lang="en-US" dirty="0" err="1"/>
              <a:t>immers</a:t>
            </a:r>
            <a:r>
              <a:rPr lang="en-US" dirty="0"/>
              <a:t> in Galilea op de Heer </a:t>
            </a:r>
            <a:r>
              <a:rPr lang="en-US" dirty="0" err="1"/>
              <a:t>wachten</a:t>
            </a:r>
            <a:r>
              <a:rPr lang="en-US" dirty="0"/>
              <a:t>! Markus 14:28.</a:t>
            </a:r>
          </a:p>
          <a:p>
            <a:r>
              <a:rPr lang="en-US" dirty="0" err="1"/>
              <a:t>Blijkbaar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de Heer </a:t>
            </a:r>
            <a:r>
              <a:rPr lang="en-US" dirty="0" err="1"/>
              <a:t>veel</a:t>
            </a:r>
            <a:r>
              <a:rPr lang="en-US" dirty="0"/>
              <a:t> open. Soms is het niet zo </a:t>
            </a:r>
            <a:r>
              <a:rPr lang="en-US" dirty="0" err="1"/>
              <a:t>duidelijk</a:t>
            </a:r>
            <a:r>
              <a:rPr lang="en-US" dirty="0"/>
              <a:t> voor </a:t>
            </a:r>
            <a:r>
              <a:rPr lang="en-US" dirty="0" err="1"/>
              <a:t>ons</a:t>
            </a:r>
            <a:r>
              <a:rPr lang="en-US" dirty="0"/>
              <a:t> wat we moeten doen. Dan moeten we </a:t>
            </a:r>
            <a:r>
              <a:rPr lang="en-US" dirty="0" err="1"/>
              <a:t>soms</a:t>
            </a:r>
            <a:r>
              <a:rPr lang="en-US" dirty="0"/>
              <a:t> doen wat onze hand </a:t>
            </a:r>
            <a:r>
              <a:rPr lang="en-US" dirty="0" err="1"/>
              <a:t>vindt</a:t>
            </a:r>
            <a:r>
              <a:rPr lang="en-US" dirty="0"/>
              <a:t> om te doen. Wel alert </a:t>
            </a:r>
            <a:r>
              <a:rPr lang="en-US" dirty="0" err="1"/>
              <a:t>blijven</a:t>
            </a:r>
            <a:r>
              <a:rPr lang="en-US" dirty="0"/>
              <a:t> op zijn </a:t>
            </a:r>
            <a:r>
              <a:rPr lang="en-US" dirty="0" err="1"/>
              <a:t>leiding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in dit </a:t>
            </a:r>
            <a:r>
              <a:rPr lang="en-US" dirty="0" err="1"/>
              <a:t>verhaal</a:t>
            </a:r>
            <a:r>
              <a:rPr lang="en-US" dirty="0"/>
              <a:t>….</a:t>
            </a:r>
          </a:p>
          <a:p>
            <a:r>
              <a:rPr lang="en-US" dirty="0"/>
              <a:t>Maar </a:t>
            </a:r>
            <a:r>
              <a:rPr lang="en-US" dirty="0" err="1"/>
              <a:t>anderzijds</a:t>
            </a:r>
            <a:r>
              <a:rPr lang="en-US" dirty="0"/>
              <a:t>… dit </a:t>
            </a:r>
            <a:r>
              <a:rPr lang="en-US" dirty="0" err="1"/>
              <a:t>verhaal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niet zo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plaatsvinden</a:t>
            </a:r>
            <a:r>
              <a:rPr lang="en-US" dirty="0"/>
              <a:t> NA </a:t>
            </a:r>
            <a:r>
              <a:rPr lang="en-US" dirty="0" err="1"/>
              <a:t>pinksteren</a:t>
            </a:r>
            <a:r>
              <a:rPr lang="en-US" dirty="0"/>
              <a:t> – dan </a:t>
            </a:r>
            <a:r>
              <a:rPr lang="en-US" dirty="0" err="1"/>
              <a:t>zien</a:t>
            </a:r>
            <a:r>
              <a:rPr lang="en-US" dirty="0"/>
              <a:t> we Petrus heel </a:t>
            </a:r>
            <a:r>
              <a:rPr lang="en-US" dirty="0" err="1"/>
              <a:t>anders</a:t>
            </a:r>
            <a:r>
              <a:rPr lang="en-US" dirty="0"/>
              <a:t> (</a:t>
            </a:r>
            <a:r>
              <a:rPr lang="en-US" dirty="0" err="1"/>
              <a:t>genezing</a:t>
            </a:r>
            <a:r>
              <a:rPr lang="en-US" dirty="0"/>
              <a:t> van </a:t>
            </a:r>
            <a:r>
              <a:rPr lang="en-US" dirty="0" err="1"/>
              <a:t>verlamde</a:t>
            </a:r>
            <a:r>
              <a:rPr lang="en-US" dirty="0"/>
              <a:t> bijvoorbeeld!).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krachtiger</a:t>
            </a:r>
            <a:r>
              <a:rPr lang="en-US" dirty="0"/>
              <a:t>. Contrast met dit </a:t>
            </a:r>
            <a:r>
              <a:rPr lang="en-US" dirty="0" err="1"/>
              <a:t>verhaal</a:t>
            </a:r>
            <a:r>
              <a:rPr lang="en-US" dirty="0"/>
              <a:t>. Effect van de salving met de </a:t>
            </a:r>
            <a:r>
              <a:rPr lang="en-US" dirty="0" err="1"/>
              <a:t>Geest</a:t>
            </a:r>
            <a:r>
              <a:rPr lang="en-US" dirty="0"/>
              <a:t>.</a:t>
            </a:r>
          </a:p>
          <a:p>
            <a:r>
              <a:rPr lang="en-US" b="1" dirty="0"/>
              <a:t>Dit </a:t>
            </a:r>
            <a:r>
              <a:rPr lang="en-US" b="1" dirty="0" err="1"/>
              <a:t>verhaal</a:t>
            </a:r>
            <a:r>
              <a:rPr lang="en-US" b="1" dirty="0"/>
              <a:t> zit </a:t>
            </a:r>
            <a:r>
              <a:rPr lang="en-US" b="1" dirty="0" err="1"/>
              <a:t>letterlijk</a:t>
            </a:r>
            <a:r>
              <a:rPr lang="en-US" b="1" dirty="0"/>
              <a:t> </a:t>
            </a:r>
            <a:r>
              <a:rPr lang="en-US" b="1" dirty="0" err="1"/>
              <a:t>tussen</a:t>
            </a:r>
            <a:r>
              <a:rPr lang="en-US" b="1" dirty="0"/>
              <a:t> </a:t>
            </a:r>
            <a:r>
              <a:rPr lang="en-US" b="1" dirty="0" err="1"/>
              <a:t>Pasen</a:t>
            </a:r>
            <a:r>
              <a:rPr lang="en-US" b="1" dirty="0"/>
              <a:t> en </a:t>
            </a:r>
            <a:r>
              <a:rPr lang="en-US" b="1" dirty="0" err="1"/>
              <a:t>Pinksteren</a:t>
            </a:r>
            <a:r>
              <a:rPr lang="en-US" b="1" dirty="0"/>
              <a:t> in </a:t>
            </a:r>
            <a:r>
              <a:rPr lang="en-US" dirty="0"/>
              <a:t>– maar daar zetten wij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gelovigen</a:t>
            </a:r>
            <a:r>
              <a:rPr lang="en-US" dirty="0"/>
              <a:t> ook wel eens!</a:t>
            </a:r>
          </a:p>
          <a:p>
            <a:r>
              <a:rPr lang="en-US" dirty="0"/>
              <a:t>Dit </a:t>
            </a:r>
            <a:r>
              <a:rPr lang="en-US" dirty="0" err="1"/>
              <a:t>bevestigd</a:t>
            </a:r>
            <a:r>
              <a:rPr lang="en-US" dirty="0"/>
              <a:t> door:</a:t>
            </a:r>
          </a:p>
          <a:p>
            <a:pPr marL="171450" indent="-171450">
              <a:buFontTx/>
              <a:buChar char="-"/>
            </a:pPr>
            <a:r>
              <a:rPr lang="en-US" dirty="0"/>
              <a:t>Het was </a:t>
            </a:r>
            <a:r>
              <a:rPr lang="en-US" dirty="0" err="1"/>
              <a:t>nacht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Wazig</a:t>
            </a:r>
            <a:r>
              <a:rPr lang="en-US" dirty="0"/>
              <a:t> </a:t>
            </a:r>
            <a:r>
              <a:rPr lang="en-US" dirty="0" err="1"/>
              <a:t>zicht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Gebrek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succes</a:t>
            </a:r>
            <a:r>
              <a:rPr lang="en-US" dirty="0"/>
              <a:t>, zeggen -&gt; niet een beetje maar helemaal </a:t>
            </a:r>
            <a:r>
              <a:rPr lang="en-US" dirty="0" err="1"/>
              <a:t>niets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827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 is </a:t>
            </a:r>
            <a:r>
              <a:rPr lang="en-US" dirty="0" err="1"/>
              <a:t>Jezus</a:t>
            </a:r>
            <a:r>
              <a:rPr lang="en-US" dirty="0"/>
              <a:t> er </a:t>
            </a:r>
            <a:r>
              <a:rPr lang="en-US" dirty="0" err="1"/>
              <a:t>opeens</a:t>
            </a:r>
            <a:r>
              <a:rPr lang="en-US" dirty="0"/>
              <a:t>.</a:t>
            </a:r>
          </a:p>
          <a:p>
            <a:r>
              <a:rPr lang="en-US" dirty="0"/>
              <a:t>Hij staat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wal</a:t>
            </a:r>
            <a:r>
              <a:rPr lang="en-US" dirty="0"/>
              <a:t>. </a:t>
            </a:r>
          </a:p>
          <a:p>
            <a:r>
              <a:rPr lang="en-US" dirty="0"/>
              <a:t>Hij </a:t>
            </a:r>
            <a:r>
              <a:rPr lang="en-US" dirty="0" err="1"/>
              <a:t>toont</a:t>
            </a:r>
            <a:r>
              <a:rPr lang="en-US" dirty="0"/>
              <a:t> </a:t>
            </a:r>
            <a:r>
              <a:rPr lang="en-US" dirty="0" err="1"/>
              <a:t>belangstelling</a:t>
            </a:r>
            <a:r>
              <a:rPr lang="en-US" dirty="0"/>
              <a:t>. </a:t>
            </a:r>
            <a:r>
              <a:rPr lang="en-US" dirty="0" err="1"/>
              <a:t>Vraagt</a:t>
            </a:r>
            <a:r>
              <a:rPr lang="en-US" dirty="0"/>
              <a:t> om iets te eten. </a:t>
            </a:r>
            <a:r>
              <a:rPr lang="en-US" dirty="0" err="1"/>
              <a:t>Terwijl</a:t>
            </a:r>
            <a:r>
              <a:rPr lang="en-US" dirty="0"/>
              <a:t> hij geen eten nodig heeft. Hij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op de </a:t>
            </a:r>
            <a:r>
              <a:rPr lang="en-US" dirty="0" err="1"/>
              <a:t>proef</a:t>
            </a:r>
            <a:r>
              <a:rPr lang="en-US" dirty="0"/>
              <a:t>, Hij mag </a:t>
            </a:r>
            <a:r>
              <a:rPr lang="en-US" dirty="0" err="1"/>
              <a:t>dat</a:t>
            </a:r>
            <a:r>
              <a:rPr lang="en-US" dirty="0"/>
              <a:t> doen. We zijn </a:t>
            </a:r>
            <a:r>
              <a:rPr lang="en-US" dirty="0" err="1"/>
              <a:t>dat</a:t>
            </a:r>
            <a:r>
              <a:rPr lang="en-US" dirty="0"/>
              <a:t> niet zo </a:t>
            </a:r>
            <a:r>
              <a:rPr lang="en-US" dirty="0" err="1"/>
              <a:t>gewend</a:t>
            </a:r>
            <a:r>
              <a:rPr lang="en-US" dirty="0"/>
              <a:t>, om </a:t>
            </a:r>
            <a:r>
              <a:rPr lang="en-US" dirty="0" err="1"/>
              <a:t>elkaar</a:t>
            </a:r>
            <a:r>
              <a:rPr lang="en-US" dirty="0"/>
              <a:t> op de </a:t>
            </a:r>
            <a:r>
              <a:rPr lang="en-US" dirty="0" err="1"/>
              <a:t>proef</a:t>
            </a:r>
            <a:r>
              <a:rPr lang="en-US" dirty="0"/>
              <a:t> te </a:t>
            </a:r>
            <a:r>
              <a:rPr lang="en-US" dirty="0" err="1"/>
              <a:t>stellen</a:t>
            </a:r>
            <a:r>
              <a:rPr lang="en-US" dirty="0"/>
              <a:t> (Misschien wel met onze </a:t>
            </a:r>
            <a:r>
              <a:rPr lang="en-US" dirty="0" err="1"/>
              <a:t>kinderen</a:t>
            </a:r>
            <a:r>
              <a:rPr lang="en-US" dirty="0"/>
              <a:t>) maar hij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wel met </a:t>
            </a:r>
            <a:r>
              <a:rPr lang="en-US" dirty="0" err="1"/>
              <a:t>ons</a:t>
            </a:r>
            <a:r>
              <a:rPr lang="en-US" dirty="0"/>
              <a:t>.</a:t>
            </a:r>
          </a:p>
          <a:p>
            <a:r>
              <a:rPr lang="en-US" dirty="0"/>
              <a:t>Hij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00629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 we nu even een </a:t>
            </a:r>
            <a:r>
              <a:rPr lang="en-US" dirty="0" err="1"/>
              <a:t>stapje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doen, dan vragen we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: wat </a:t>
            </a:r>
            <a:r>
              <a:rPr lang="en-US" dirty="0" err="1"/>
              <a:t>gebeurt</a:t>
            </a:r>
            <a:r>
              <a:rPr lang="en-US" dirty="0"/>
              <a:t> hier nu? </a:t>
            </a:r>
            <a:r>
              <a:rPr lang="en-US" dirty="0" err="1"/>
              <a:t>Waarom</a:t>
            </a:r>
            <a:r>
              <a:rPr lang="en-US" dirty="0"/>
              <a:t> dit </a:t>
            </a:r>
            <a:r>
              <a:rPr lang="en-US" dirty="0" err="1"/>
              <a:t>verhaal</a:t>
            </a:r>
            <a:r>
              <a:rPr lang="en-US" dirty="0"/>
              <a:t>?</a:t>
            </a:r>
          </a:p>
          <a:p>
            <a:r>
              <a:rPr lang="en-US" dirty="0"/>
              <a:t>Rode </a:t>
            </a:r>
            <a:r>
              <a:rPr lang="en-US" dirty="0" err="1"/>
              <a:t>draad</a:t>
            </a:r>
            <a:r>
              <a:rPr lang="en-US" dirty="0"/>
              <a:t> bij Johannes: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openbaart</a:t>
            </a:r>
            <a:r>
              <a:rPr lang="en-US" dirty="0"/>
              <a:t> de Vader,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openbaart</a:t>
            </a:r>
            <a:r>
              <a:rPr lang="en-US" dirty="0"/>
              <a:t> </a:t>
            </a:r>
            <a:r>
              <a:rPr lang="en-US" dirty="0" err="1"/>
              <a:t>zichzelf</a:t>
            </a:r>
            <a:r>
              <a:rPr lang="en-US" dirty="0"/>
              <a:t> en door </a:t>
            </a:r>
            <a:r>
              <a:rPr lang="en-US" dirty="0" err="1"/>
              <a:t>zichzelf</a:t>
            </a:r>
            <a:r>
              <a:rPr lang="en-US" dirty="0"/>
              <a:t> te laten </a:t>
            </a:r>
            <a:r>
              <a:rPr lang="en-US" dirty="0" err="1"/>
              <a:t>zien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Hij de Vader </a:t>
            </a:r>
            <a:r>
              <a:rPr lang="en-US" dirty="0" err="1"/>
              <a:t>zien</a:t>
            </a:r>
            <a:r>
              <a:rPr lang="en-US" dirty="0"/>
              <a:t>.</a:t>
            </a:r>
          </a:p>
          <a:p>
            <a:r>
              <a:rPr lang="en-US" dirty="0"/>
              <a:t>Het </a:t>
            </a:r>
            <a:r>
              <a:rPr lang="en-US" dirty="0" err="1"/>
              <a:t>eerste</a:t>
            </a:r>
            <a:r>
              <a:rPr lang="en-US" dirty="0"/>
              <a:t> en laatste </a:t>
            </a:r>
            <a:r>
              <a:rPr lang="en-US" dirty="0" err="1"/>
              <a:t>teken</a:t>
            </a:r>
            <a:r>
              <a:rPr lang="en-US" dirty="0"/>
              <a:t> in Johannes staan in </a:t>
            </a:r>
            <a:r>
              <a:rPr lang="en-US" dirty="0" err="1"/>
              <a:t>verband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. </a:t>
            </a:r>
            <a:r>
              <a:rPr lang="en-US" dirty="0" err="1"/>
              <a:t>Jezus</a:t>
            </a:r>
            <a:r>
              <a:rPr lang="en-US" dirty="0"/>
              <a:t> komt </a:t>
            </a:r>
            <a:r>
              <a:rPr lang="en-US" dirty="0" err="1"/>
              <a:t>dichtbij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, waar wij zijn of </a:t>
            </a:r>
            <a:r>
              <a:rPr lang="en-US" dirty="0" err="1"/>
              <a:t>dat</a:t>
            </a:r>
            <a:r>
              <a:rPr lang="en-US" dirty="0"/>
              <a:t> nu op een </a:t>
            </a:r>
            <a:r>
              <a:rPr lang="en-US" dirty="0" err="1"/>
              <a:t>bruiloft</a:t>
            </a:r>
            <a:r>
              <a:rPr lang="en-US" dirty="0"/>
              <a:t> of op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is. Dit is een </a:t>
            </a:r>
            <a:r>
              <a:rPr lang="en-US" dirty="0" err="1"/>
              <a:t>maandag</a:t>
            </a:r>
            <a:r>
              <a:rPr lang="en-US" dirty="0"/>
              <a:t> uit het </a:t>
            </a:r>
            <a:r>
              <a:rPr lang="en-US" dirty="0" err="1"/>
              <a:t>leven</a:t>
            </a:r>
            <a:r>
              <a:rPr lang="en-US" dirty="0"/>
              <a:t> van Johannes! En daar is </a:t>
            </a:r>
            <a:r>
              <a:rPr lang="en-US" dirty="0" err="1"/>
              <a:t>Jezus</a:t>
            </a:r>
            <a:r>
              <a:rPr lang="en-US" dirty="0"/>
              <a:t>. Hij </a:t>
            </a:r>
            <a:r>
              <a:rPr lang="en-US" dirty="0" err="1"/>
              <a:t>dringt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niet op, hij heeft </a:t>
            </a:r>
            <a:r>
              <a:rPr lang="en-US" dirty="0" err="1"/>
              <a:t>ons</a:t>
            </a:r>
            <a:r>
              <a:rPr lang="en-US" dirty="0"/>
              <a:t> niet nodig, hij </a:t>
            </a:r>
            <a:r>
              <a:rPr lang="en-US" dirty="0" err="1"/>
              <a:t>niets</a:t>
            </a:r>
            <a:r>
              <a:rPr lang="en-US" dirty="0"/>
              <a:t> van </a:t>
            </a:r>
            <a:r>
              <a:rPr lang="en-US" dirty="0" err="1"/>
              <a:t>ons</a:t>
            </a:r>
            <a:r>
              <a:rPr lang="en-US" dirty="0"/>
              <a:t> nodig. Hij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, hij </a:t>
            </a:r>
            <a:r>
              <a:rPr lang="en-US" dirty="0" err="1"/>
              <a:t>wil</a:t>
            </a:r>
            <a:r>
              <a:rPr lang="en-US" dirty="0"/>
              <a:t> een </a:t>
            </a:r>
            <a:r>
              <a:rPr lang="en-US" dirty="0" err="1"/>
              <a:t>relatie</a:t>
            </a:r>
            <a:r>
              <a:rPr lang="en-US" dirty="0"/>
              <a:t> met </a:t>
            </a:r>
            <a:r>
              <a:rPr lang="en-US" dirty="0" err="1"/>
              <a:t>ons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Hoe kunnen wij op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lijken</a:t>
            </a:r>
            <a:r>
              <a:rPr lang="en-US" dirty="0"/>
              <a:t>? Hoe kunnen wij de Vader laten </a:t>
            </a:r>
            <a:r>
              <a:rPr lang="en-US" dirty="0" err="1"/>
              <a:t>zien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Blijf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wal</a:t>
            </a:r>
            <a:r>
              <a:rPr lang="en-US" dirty="0"/>
              <a:t> (neem het niet over)</a:t>
            </a:r>
          </a:p>
          <a:p>
            <a:pPr marL="171450" indent="-171450">
              <a:buFontTx/>
              <a:buChar char="-"/>
            </a:pPr>
            <a:r>
              <a:rPr lang="en-US" dirty="0"/>
              <a:t>Vraag!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Geef</a:t>
            </a:r>
            <a:r>
              <a:rPr lang="en-US" dirty="0"/>
              <a:t> </a:t>
            </a:r>
            <a:r>
              <a:rPr lang="en-US" dirty="0" err="1"/>
              <a:t>raad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Niet </a:t>
            </a:r>
            <a:r>
              <a:rPr lang="en-US" dirty="0" err="1"/>
              <a:t>profiteren</a:t>
            </a:r>
            <a:r>
              <a:rPr lang="en-US" dirty="0"/>
              <a:t> van de </a:t>
            </a:r>
            <a:r>
              <a:rPr lang="en-US" dirty="0" err="1"/>
              <a:t>ander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Breng</a:t>
            </a:r>
            <a:r>
              <a:rPr lang="en-US" dirty="0"/>
              <a:t> het bij </a:t>
            </a:r>
            <a:r>
              <a:rPr lang="en-US" dirty="0" err="1"/>
              <a:t>elkaar</a:t>
            </a:r>
            <a:r>
              <a:rPr lang="en-US" dirty="0"/>
              <a:t> – </a:t>
            </a:r>
            <a:r>
              <a:rPr lang="en-US" dirty="0" err="1"/>
              <a:t>breng</a:t>
            </a:r>
            <a:r>
              <a:rPr lang="en-US" dirty="0"/>
              <a:t> ook wat van de vis die jullie </a:t>
            </a:r>
            <a:r>
              <a:rPr lang="en-US" dirty="0" err="1"/>
              <a:t>gevangen</a:t>
            </a:r>
            <a:r>
              <a:rPr lang="en-US" dirty="0"/>
              <a:t> hebben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Eet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We </a:t>
            </a:r>
            <a:r>
              <a:rPr lang="en-US" dirty="0" err="1"/>
              <a:t>zeiden</a:t>
            </a:r>
            <a:r>
              <a:rPr lang="en-US" dirty="0"/>
              <a:t> al: dit is nog niet de Petrus </a:t>
            </a:r>
            <a:r>
              <a:rPr lang="en-US" dirty="0" err="1"/>
              <a:t>zoals</a:t>
            </a:r>
            <a:r>
              <a:rPr lang="en-US" dirty="0"/>
              <a:t> hij </a:t>
            </a:r>
            <a:r>
              <a:rPr lang="en-US" dirty="0" err="1"/>
              <a:t>kan</a:t>
            </a:r>
            <a:r>
              <a:rPr lang="en-US" dirty="0"/>
              <a:t> zijn, </a:t>
            </a:r>
            <a:r>
              <a:rPr lang="en-US" dirty="0" err="1"/>
              <a:t>als</a:t>
            </a:r>
            <a:r>
              <a:rPr lang="en-US" dirty="0"/>
              <a:t> hij </a:t>
            </a:r>
            <a:r>
              <a:rPr lang="en-US" dirty="0" err="1"/>
              <a:t>echt</a:t>
            </a:r>
            <a:r>
              <a:rPr lang="en-US" dirty="0"/>
              <a:t> in zijn </a:t>
            </a:r>
            <a:r>
              <a:rPr lang="en-US" dirty="0" err="1"/>
              <a:t>kracht</a:t>
            </a:r>
            <a:r>
              <a:rPr lang="en-US" dirty="0"/>
              <a:t> staat. En dus is daar voor </a:t>
            </a:r>
            <a:r>
              <a:rPr lang="en-US" dirty="0" err="1"/>
              <a:t>Jezus</a:t>
            </a:r>
            <a:r>
              <a:rPr lang="en-US" dirty="0"/>
              <a:t> nu het moment om Petrus in zijn </a:t>
            </a:r>
            <a:r>
              <a:rPr lang="en-US" dirty="0" err="1"/>
              <a:t>nekvel</a:t>
            </a:r>
            <a:r>
              <a:rPr lang="en-US" dirty="0"/>
              <a:t> te </a:t>
            </a:r>
            <a:r>
              <a:rPr lang="en-US" dirty="0" err="1"/>
              <a:t>grijpen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30833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7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39089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Soms staan we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kant</a:t>
            </a:r>
            <a:r>
              <a:rPr lang="en-US" dirty="0"/>
              <a:t>, moeten we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</a:t>
            </a:r>
          </a:p>
          <a:p>
            <a:r>
              <a:rPr lang="en-US" dirty="0"/>
              <a:t>Soms zijn we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stuntelen</a:t>
            </a:r>
            <a:r>
              <a:rPr lang="en-US" dirty="0"/>
              <a:t>, dan hebben we </a:t>
            </a:r>
            <a:r>
              <a:rPr lang="en-US" dirty="0" err="1"/>
              <a:t>hulp</a:t>
            </a:r>
            <a:r>
              <a:rPr lang="en-US" dirty="0"/>
              <a:t> nodig.</a:t>
            </a:r>
          </a:p>
          <a:p>
            <a:r>
              <a:rPr lang="en-US" dirty="0"/>
              <a:t>In </a:t>
            </a: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posities</a:t>
            </a:r>
            <a:r>
              <a:rPr lang="en-US" dirty="0"/>
              <a:t>: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dirty="0"/>
              <a:t>, hoe Hij de Vader </a:t>
            </a:r>
            <a:r>
              <a:rPr lang="en-US" dirty="0" err="1"/>
              <a:t>openbaarde</a:t>
            </a:r>
            <a:r>
              <a:rPr lang="en-US" dirty="0"/>
              <a:t>.</a:t>
            </a:r>
          </a:p>
          <a:p>
            <a:r>
              <a:rPr lang="en-US" dirty="0"/>
              <a:t>Op deze </a:t>
            </a:r>
            <a:r>
              <a:rPr lang="en-US" dirty="0" err="1"/>
              <a:t>manier</a:t>
            </a:r>
            <a:r>
              <a:rPr lang="en-US" dirty="0"/>
              <a:t> op </a:t>
            </a:r>
            <a:r>
              <a:rPr lang="en-US" dirty="0" err="1"/>
              <a:t>weg</a:t>
            </a:r>
            <a:r>
              <a:rPr lang="en-US" dirty="0"/>
              <a:t> naar </a:t>
            </a:r>
            <a:r>
              <a:rPr lang="en-US" dirty="0" err="1"/>
              <a:t>Pinksteren</a:t>
            </a:r>
            <a:r>
              <a:rPr lang="en-US" dirty="0"/>
              <a:t>, naar </a:t>
            </a:r>
            <a:r>
              <a:rPr lang="en-US" dirty="0" err="1"/>
              <a:t>Hd</a:t>
            </a:r>
            <a:r>
              <a:rPr lang="en-US" dirty="0"/>
              <a:t> 2.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6907-89D5-423C-B7BB-ED0B79446160}" type="slidenum">
              <a:rPr lang="en-NL" smtClean="0"/>
              <a:t>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6527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4F04-C82A-96FA-66C2-621886F75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78D3E-09D7-61F0-F636-8FA98C3DE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40FB7-D6CA-CBB4-0BB5-BF7C9BF8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51CC0-9158-94DD-E1B4-1FCDAD99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E8178-3AB8-E721-409E-C045457C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281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2360-B310-3443-D7E4-C2190516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CF06-12A1-76DA-167F-F2A8CC177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82702-875F-EB4A-8071-8D576D94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B3618-6145-716A-CF06-A07177A7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D122D-0C82-B682-44C6-C4DB142B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9655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FD3E49-3833-29EA-3293-F16CC8EA7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74B22-8D54-8BC7-DE1B-32B3F29FE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8287-3D34-C2EA-FBEB-9CC06C97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4605-CE82-3248-8EF9-A5A7861F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A9E5C-8C97-9BCD-980E-BBF4100E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645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7A16-C015-CFDA-1FEE-8708981F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3E9D-D5FF-D24E-74F3-1808882B8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C147B-5289-AF32-C94A-9119C7E5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318B2-130F-9DF0-CD3F-48BED4A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C2471-0C0A-294B-98E6-F1B506F8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6530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C49E-1592-AC6E-1A8E-6AB1796F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A8A99-15F6-ECBD-2717-A38C095DB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C19C9-B888-BC55-2449-7061FD8D2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584CE-7F3E-4E53-4939-3791DFF6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4BDF5-85B2-AEA6-0938-2AD68CA8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145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0497-A781-4596-46D5-FF6ED751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61F87-43D7-74DC-24DD-0262B7990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04631-9F4E-432A-5E22-A61F74370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F9D3E-EFFC-B5C3-E5D9-F99DE57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62DF8-722D-9C6C-8632-0BF8FE4D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742B6-619C-9D04-7994-92AAAF79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1452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DA29B-D77C-25DB-A864-0680BBA0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6A27F-A982-490B-FAB2-C0DF113FF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D62AF-F720-F3B3-FEFF-544A3B41A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F7A0B8-488E-93E9-EEF8-F9715790C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C25DF-DA7A-DD70-6BC8-D5E724C20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CB233-AB17-BB92-C946-EC6556A1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D8C08-7A10-B6C5-0DBC-36D6389A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98352-D40C-501B-C009-981A0633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599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857D-2827-8CA4-A7F8-8056600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A3406-B63A-707A-E473-AC774CAB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FA51E-4762-D8A7-494D-4A617E43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9FB2F-3737-0434-6505-2380A1EC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5245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73295-CBF0-8F3F-6311-74677366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35091-1B1B-BA3B-2DB7-9E1586AFB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5024E-8A70-01E9-30BE-139FCE61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209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DF73-E1B9-ABE4-F92E-697E206E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5BAFE-DD66-5C58-2875-0165D1D3E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17A5C-D5FA-6A98-722C-EA335C9B6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66FC7-C711-DB1E-E64D-BE03D282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32D0C-9B2D-BCBE-2B94-B9792DE8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177B3-6302-F700-9906-D52450ED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694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649CD-137C-E382-65D0-D3C7706E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6EA72-E080-5EDD-F245-8B42100AE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4111F-5182-2F9F-2BC8-7B043DDCC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E7177-E602-1EF1-4219-4D70B340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BCBEB-B067-0674-5D6E-EA529C52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351F2-277B-7784-3A8F-9A2827C5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91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5A4FC-6307-C462-3EAF-61E244C68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1AF4-0F1E-04B7-08CF-5F5A28E23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49C07-4E52-4374-F84F-40C61FDCE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9506BF-2C4F-4D2D-A46A-E1C2370F0657}" type="datetimeFigureOut">
              <a:rPr lang="en-NL" smtClean="0"/>
              <a:t>03/05/2024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AB45B-0D31-E98F-AF0A-4A4E5A68C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EFB63-68C6-6A1C-8900-CF091AAD9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34073A-3E29-402A-AA62-81EC2ACCA8B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0948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723C66ED-DBBF-12CA-7F5E-813E0E7D0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E3002B52-2669-1ED7-2E0F-0627FC31D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82E9EC0D-91EA-9D35-F655-335C580AB3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7770627C-B480-1145-72DC-5B59DBE04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9F81D39-93D1-019C-74DC-4710F533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9127281" y="7060"/>
              <a:ext cx="3064320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58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pic>
        <p:nvPicPr>
          <p:cNvPr id="1026" name="Picture 2" descr="Sommige stuurlui staan aan wal: Waarom we in onderwijs niet zonder goede  adviseurs kunnen">
            <a:extLst>
              <a:ext uri="{FF2B5EF4-FFF2-40B4-BE49-F238E27FC236}">
                <a16:creationId xmlns:a16="http://schemas.microsoft.com/office/drawing/2014/main" id="{CA3A5F5F-49FB-7956-A998-98DDE5DCA8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2" b="1380"/>
          <a:stretch/>
        </p:blipFill>
        <p:spPr bwMode="auto">
          <a:xfrm>
            <a:off x="20" y="-7624"/>
            <a:ext cx="12191981" cy="688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32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Visnet uitgooien | Schrijven met Licht">
            <a:extLst>
              <a:ext uri="{FF2B5EF4-FFF2-40B4-BE49-F238E27FC236}">
                <a16:creationId xmlns:a16="http://schemas.microsoft.com/office/drawing/2014/main" id="{3C48674D-9831-ED52-E1E2-05DE26D02B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2" r="-1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686CB8-97DE-75FB-F882-E5F17FD41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Johannes 21</a:t>
            </a:r>
            <a:endParaRPr lang="en-NL" sz="66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4D771-CB31-4171-4080-1879D6396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 beste </a:t>
            </a:r>
            <a:r>
              <a:rPr lang="en-US" dirty="0" err="1">
                <a:solidFill>
                  <a:schemeClr val="bg1"/>
                </a:solidFill>
              </a:rPr>
              <a:t>stuurlui</a:t>
            </a:r>
            <a:r>
              <a:rPr lang="en-US" dirty="0">
                <a:solidFill>
                  <a:schemeClr val="bg1"/>
                </a:solidFill>
              </a:rPr>
              <a:t>….</a:t>
            </a:r>
          </a:p>
          <a:p>
            <a:r>
              <a:rPr lang="en-US" dirty="0">
                <a:solidFill>
                  <a:schemeClr val="bg1"/>
                </a:solidFill>
              </a:rPr>
              <a:t>… staan </a:t>
            </a:r>
            <a:r>
              <a:rPr lang="en-US" dirty="0" err="1">
                <a:solidFill>
                  <a:schemeClr val="bg1"/>
                </a:solidFill>
              </a:rPr>
              <a:t>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wal</a:t>
            </a:r>
            <a:r>
              <a:rPr lang="en-US" dirty="0">
                <a:solidFill>
                  <a:schemeClr val="bg1"/>
                </a:solidFill>
              </a:rPr>
              <a:t>!!??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4105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2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CFA5-6D7D-BEFF-2DB6-B5C6F813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Johannes 21</a:t>
            </a:r>
            <a:endParaRPr lang="en-NL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E623C3-053D-58A0-2BAC-7CE0B76230E2}"/>
              </a:ext>
            </a:extLst>
          </p:cNvPr>
          <p:cNvGrpSpPr/>
          <p:nvPr/>
        </p:nvGrpSpPr>
        <p:grpSpPr>
          <a:xfrm>
            <a:off x="7359803" y="1366776"/>
            <a:ext cx="3734729" cy="5126099"/>
            <a:chOff x="6586652" y="1366776"/>
            <a:chExt cx="3734729" cy="5126099"/>
          </a:xfrm>
        </p:grpSpPr>
        <p:pic>
          <p:nvPicPr>
            <p:cNvPr id="2052" name="Picture 4" descr="Kaarten | Kaarten, Bijbel">
              <a:extLst>
                <a:ext uri="{FF2B5EF4-FFF2-40B4-BE49-F238E27FC236}">
                  <a16:creationId xmlns:a16="http://schemas.microsoft.com/office/drawing/2014/main" id="{50D8E054-F09A-1361-F263-6B3A1533FC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6652" y="1366776"/>
              <a:ext cx="3734729" cy="5126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AA658D0-E5C9-04B8-D0B6-577E7B5E9E8A}"/>
                </a:ext>
              </a:extLst>
            </p:cNvPr>
            <p:cNvSpPr/>
            <p:nvPr/>
          </p:nvSpPr>
          <p:spPr>
            <a:xfrm>
              <a:off x="8454016" y="2423532"/>
              <a:ext cx="764325" cy="74341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>
                <a:noFill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B2C7CE8-B34B-910D-917D-4965D92D0A99}"/>
                </a:ext>
              </a:extLst>
            </p:cNvPr>
            <p:cNvSpPr/>
            <p:nvPr/>
          </p:nvSpPr>
          <p:spPr>
            <a:xfrm>
              <a:off x="7669714" y="4594301"/>
              <a:ext cx="604492" cy="54640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>
                <a:noFill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BCC7330-B495-5590-FDD9-01C94C5CF246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V="1">
              <a:off x="8006576" y="3058076"/>
              <a:ext cx="559373" cy="14990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Picture 6" descr="Het is Pinksteren, maar wat vieren we dan ook alweer? | Binnenland | NU.nl">
            <a:extLst>
              <a:ext uri="{FF2B5EF4-FFF2-40B4-BE49-F238E27FC236}">
                <a16:creationId xmlns:a16="http://schemas.microsoft.com/office/drawing/2014/main" id="{B893EDC3-2690-72E1-143E-53E59A4821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6" b="10204"/>
          <a:stretch/>
        </p:blipFill>
        <p:spPr bwMode="auto">
          <a:xfrm>
            <a:off x="862496" y="2033237"/>
            <a:ext cx="5844915" cy="294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FDD499-82A7-9650-EB5D-0B169A418329}"/>
              </a:ext>
            </a:extLst>
          </p:cNvPr>
          <p:cNvCxnSpPr/>
          <p:nvPr/>
        </p:nvCxnSpPr>
        <p:spPr>
          <a:xfrm flipV="1">
            <a:off x="3910362" y="4029305"/>
            <a:ext cx="0" cy="18957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BDFD047-B5B2-8474-56C0-D0E858D1C01E}"/>
              </a:ext>
            </a:extLst>
          </p:cNvPr>
          <p:cNvSpPr txBox="1"/>
          <p:nvPr/>
        </p:nvSpPr>
        <p:spPr>
          <a:xfrm>
            <a:off x="1299166" y="5925012"/>
            <a:ext cx="52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Wanneer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  <a:r>
              <a:rPr lang="en-US" dirty="0" err="1">
                <a:solidFill>
                  <a:srgbClr val="FF0000"/>
                </a:solidFill>
              </a:rPr>
              <a:t>ergens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tussen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Pasen</a:t>
            </a:r>
            <a:r>
              <a:rPr lang="en-US" dirty="0">
                <a:solidFill>
                  <a:srgbClr val="FF0000"/>
                </a:solidFill>
              </a:rPr>
              <a:t> en de </a:t>
            </a:r>
            <a:r>
              <a:rPr lang="en-US" dirty="0" err="1">
                <a:solidFill>
                  <a:srgbClr val="FF0000"/>
                </a:solidFill>
              </a:rPr>
              <a:t>Hemelvaart</a:t>
            </a:r>
            <a:endParaRPr lang="en-NL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A85E83-6464-FA97-E267-D0641595B824}"/>
              </a:ext>
            </a:extLst>
          </p:cNvPr>
          <p:cNvSpPr txBox="1"/>
          <p:nvPr/>
        </p:nvSpPr>
        <p:spPr>
          <a:xfrm>
            <a:off x="8421541" y="937667"/>
            <a:ext cx="1835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Waar? </a:t>
            </a:r>
            <a:r>
              <a:rPr lang="en-US" dirty="0">
                <a:solidFill>
                  <a:srgbClr val="FF0000"/>
                </a:solidFill>
              </a:rPr>
              <a:t>In Galilea</a:t>
            </a:r>
            <a:endParaRPr lang="en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714F30-5523-CA41-3CEF-55862A3E66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B48F4-646B-C734-701E-71BACD12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Was het goed </a:t>
            </a:r>
            <a:r>
              <a:rPr lang="en-US" dirty="0" err="1"/>
              <a:t>dat</a:t>
            </a:r>
            <a:r>
              <a:rPr lang="en-US" dirty="0"/>
              <a:t> Petrus en zijn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gingen</a:t>
            </a:r>
            <a:r>
              <a:rPr lang="en-US" dirty="0"/>
              <a:t> </a:t>
            </a:r>
            <a:r>
              <a:rPr lang="en-US" dirty="0" err="1"/>
              <a:t>vissen</a:t>
            </a:r>
            <a:r>
              <a:rPr lang="en-US" dirty="0"/>
              <a:t>?</a:t>
            </a:r>
            <a:endParaRPr lang="en-N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C3682A4-77D1-CF22-7D9C-5C1845AEF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8754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1587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8" name="Rectangle 3097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Rectangle 3099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ooi je net eens uit aan de andere kant”">
            <a:extLst>
              <a:ext uri="{FF2B5EF4-FFF2-40B4-BE49-F238E27FC236}">
                <a16:creationId xmlns:a16="http://schemas.microsoft.com/office/drawing/2014/main" id="{44B1867D-F205-158D-A8C3-61654F2BE9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 r="14899" b="-1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5" name="Content Placeholder 3094">
            <a:extLst>
              <a:ext uri="{FF2B5EF4-FFF2-40B4-BE49-F238E27FC236}">
                <a16:creationId xmlns:a16="http://schemas.microsoft.com/office/drawing/2014/main" id="{A1A7F553-B182-F026-3C17-FB4FB7BB3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r>
              <a:rPr lang="en-US" sz="2000" dirty="0" err="1"/>
              <a:t>Jezus</a:t>
            </a:r>
            <a:r>
              <a:rPr lang="en-US" sz="2000" dirty="0"/>
              <a:t> is </a:t>
            </a:r>
            <a:r>
              <a:rPr lang="en-US" sz="2000" dirty="0" err="1"/>
              <a:t>erbij</a:t>
            </a:r>
            <a:endParaRPr lang="en-US" sz="2000" dirty="0"/>
          </a:p>
          <a:p>
            <a:r>
              <a:rPr lang="en-US" sz="2000" dirty="0"/>
              <a:t>De </a:t>
            </a:r>
            <a:r>
              <a:rPr lang="en-US" sz="2000" dirty="0" err="1"/>
              <a:t>discipelen</a:t>
            </a:r>
            <a:r>
              <a:rPr lang="en-US" sz="2000" dirty="0"/>
              <a:t> hebben </a:t>
            </a:r>
            <a:r>
              <a:rPr lang="en-US" sz="2000" dirty="0" err="1"/>
              <a:t>dat</a:t>
            </a:r>
            <a:r>
              <a:rPr lang="en-US" sz="2000" dirty="0"/>
              <a:t> niet door</a:t>
            </a:r>
          </a:p>
          <a:p>
            <a:r>
              <a:rPr lang="en-US" sz="2000" dirty="0"/>
              <a:t>Hij </a:t>
            </a:r>
            <a:r>
              <a:rPr lang="en-US" sz="2000" dirty="0" err="1"/>
              <a:t>blijft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wal</a:t>
            </a:r>
            <a:r>
              <a:rPr lang="en-US" sz="2000" dirty="0"/>
              <a:t>, ‘</a:t>
            </a:r>
            <a:r>
              <a:rPr lang="en-US" sz="2000" dirty="0" err="1"/>
              <a:t>aan</a:t>
            </a:r>
            <a:r>
              <a:rPr lang="en-US" sz="2000" dirty="0"/>
              <a:t> de </a:t>
            </a:r>
            <a:r>
              <a:rPr lang="en-US" sz="2000" dirty="0" err="1"/>
              <a:t>kant</a:t>
            </a:r>
            <a:r>
              <a:rPr lang="en-US" sz="2000" dirty="0"/>
              <a:t>’ </a:t>
            </a:r>
          </a:p>
          <a:p>
            <a:r>
              <a:rPr lang="en-US" sz="2000" dirty="0"/>
              <a:t>Hij </a:t>
            </a:r>
            <a:r>
              <a:rPr lang="en-US" sz="2000" dirty="0" err="1"/>
              <a:t>toont</a:t>
            </a:r>
            <a:r>
              <a:rPr lang="en-US" sz="2000" dirty="0"/>
              <a:t> </a:t>
            </a:r>
            <a:r>
              <a:rPr lang="en-US" sz="2000" dirty="0" err="1"/>
              <a:t>belangstelling</a:t>
            </a:r>
            <a:endParaRPr lang="en-US" sz="2000" dirty="0"/>
          </a:p>
          <a:p>
            <a:r>
              <a:rPr lang="en-US" sz="2000" dirty="0"/>
              <a:t>Hij </a:t>
            </a:r>
            <a:r>
              <a:rPr lang="en-US" sz="2000" dirty="0" err="1"/>
              <a:t>stelt</a:t>
            </a:r>
            <a:r>
              <a:rPr lang="en-US" sz="2000" dirty="0"/>
              <a:t> een vraag</a:t>
            </a:r>
          </a:p>
          <a:p>
            <a:r>
              <a:rPr lang="en-US" sz="2000" dirty="0"/>
              <a:t>Hij </a:t>
            </a:r>
            <a:r>
              <a:rPr lang="en-US" sz="2000" dirty="0" err="1"/>
              <a:t>stelt</a:t>
            </a:r>
            <a:r>
              <a:rPr lang="en-US" sz="2000" dirty="0"/>
              <a:t> op de </a:t>
            </a:r>
            <a:r>
              <a:rPr lang="en-US" sz="2000" dirty="0" err="1"/>
              <a:t>proef</a:t>
            </a:r>
            <a:endParaRPr lang="en-US" sz="2000" dirty="0"/>
          </a:p>
          <a:p>
            <a:r>
              <a:rPr lang="en-US" sz="2000" dirty="0"/>
              <a:t>Hij </a:t>
            </a:r>
            <a:r>
              <a:rPr lang="en-US" sz="2000" dirty="0" err="1"/>
              <a:t>geeft</a:t>
            </a:r>
            <a:r>
              <a:rPr lang="en-US" sz="2000" dirty="0"/>
              <a:t> </a:t>
            </a:r>
            <a:r>
              <a:rPr lang="en-US" sz="2000" dirty="0" err="1"/>
              <a:t>raad</a:t>
            </a:r>
            <a:endParaRPr lang="en-US" sz="2000" dirty="0"/>
          </a:p>
          <a:p>
            <a:r>
              <a:rPr lang="en-US" sz="2000" dirty="0"/>
              <a:t>Hij </a:t>
            </a:r>
            <a:r>
              <a:rPr lang="en-US" sz="2000" dirty="0" err="1"/>
              <a:t>eet</a:t>
            </a:r>
            <a:r>
              <a:rPr lang="en-US" sz="2000" dirty="0"/>
              <a:t> met hen</a:t>
            </a:r>
          </a:p>
        </p:txBody>
      </p:sp>
    </p:spTree>
    <p:extLst>
      <p:ext uri="{BB962C8B-B14F-4D97-AF65-F5344CB8AC3E}">
        <p14:creationId xmlns:p14="http://schemas.microsoft.com/office/powerpoint/2010/main" val="215155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A67E10-F90F-1DC5-BE48-A97AB25B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Wat gebeurt hier eigenlijk?</a:t>
            </a:r>
            <a:endParaRPr lang="en-NL" sz="46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CF1FB9-4A04-D78A-B687-271D0F7F6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068226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DF27A7-DE89-F0E0-AC65-D9F898C592BE}"/>
              </a:ext>
            </a:extLst>
          </p:cNvPr>
          <p:cNvSpPr/>
          <p:nvPr/>
        </p:nvSpPr>
        <p:spPr>
          <a:xfrm>
            <a:off x="8544154" y="790042"/>
            <a:ext cx="2531059" cy="51498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2406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4BE30-33FF-CF18-335F-BDF760318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Tot slot: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de </a:t>
            </a:r>
            <a:r>
              <a:rPr lang="en-US" sz="4000" dirty="0" err="1">
                <a:solidFill>
                  <a:srgbClr val="FFFFFF"/>
                </a:solidFill>
              </a:rPr>
              <a:t>opgestane</a:t>
            </a:r>
            <a:r>
              <a:rPr lang="en-US" sz="4000" dirty="0">
                <a:solidFill>
                  <a:srgbClr val="FFFFFF"/>
                </a:solidFill>
              </a:rPr>
              <a:t> Heer </a:t>
            </a:r>
            <a:r>
              <a:rPr lang="en-US" sz="4000" dirty="0" err="1">
                <a:solidFill>
                  <a:srgbClr val="FFFFFF"/>
                </a:solidFill>
              </a:rPr>
              <a:t>volgen</a:t>
            </a:r>
            <a:endParaRPr lang="en-NL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CDC21-451A-C388-5CEC-33FD93A27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Petrus</a:t>
            </a:r>
          </a:p>
          <a:p>
            <a:pPr marL="0" indent="0">
              <a:buNone/>
            </a:pPr>
            <a:r>
              <a:rPr lang="en-US" sz="2000" dirty="0" err="1"/>
              <a:t>Liefde</a:t>
            </a:r>
            <a:r>
              <a:rPr lang="en-US" sz="2000" dirty="0"/>
              <a:t> van en voor </a:t>
            </a:r>
            <a:r>
              <a:rPr lang="en-US" sz="2000" dirty="0" err="1"/>
              <a:t>Jezus</a:t>
            </a:r>
            <a:r>
              <a:rPr lang="en-US" sz="2000" dirty="0"/>
              <a:t> is de basis</a:t>
            </a:r>
          </a:p>
          <a:p>
            <a:pPr marL="0" indent="0">
              <a:buNone/>
            </a:pPr>
            <a:r>
              <a:rPr lang="en-US" sz="2000" dirty="0"/>
              <a:t>Zorg voor ZIJN </a:t>
            </a:r>
            <a:r>
              <a:rPr lang="en-US" sz="2000" dirty="0" err="1"/>
              <a:t>kudde</a:t>
            </a:r>
            <a:r>
              <a:rPr lang="en-US" sz="2000" dirty="0"/>
              <a:t> is daar het </a:t>
            </a:r>
            <a:r>
              <a:rPr lang="en-US" sz="2000" dirty="0" err="1"/>
              <a:t>bewijs</a:t>
            </a:r>
            <a:r>
              <a:rPr lang="en-US" sz="2000" dirty="0"/>
              <a:t> van</a:t>
            </a:r>
          </a:p>
          <a:p>
            <a:pPr marL="0" indent="0">
              <a:buNone/>
            </a:pPr>
            <a:r>
              <a:rPr lang="en-US" sz="2000" dirty="0"/>
              <a:t>Niet op </a:t>
            </a:r>
            <a:r>
              <a:rPr lang="en-US" sz="2000" dirty="0" err="1"/>
              <a:t>jezelf</a:t>
            </a:r>
            <a:r>
              <a:rPr lang="en-US" sz="2000" dirty="0"/>
              <a:t> </a:t>
            </a:r>
            <a:r>
              <a:rPr lang="en-US" sz="2000" dirty="0" err="1"/>
              <a:t>vertrouwen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Lijden</a:t>
            </a:r>
            <a:r>
              <a:rPr lang="en-US" sz="2000" dirty="0"/>
              <a:t> </a:t>
            </a:r>
            <a:r>
              <a:rPr lang="en-US" sz="2000" dirty="0" err="1"/>
              <a:t>hoort</a:t>
            </a:r>
            <a:r>
              <a:rPr lang="en-US" sz="2000" dirty="0"/>
              <a:t> </a:t>
            </a:r>
            <a:r>
              <a:rPr lang="en-US" sz="2000" dirty="0" err="1"/>
              <a:t>erbij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2A3A3A6-7BEF-3E2E-07BC-EBE01F0C52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5454769"/>
              </p:ext>
            </p:extLst>
          </p:nvPr>
        </p:nvGraphicFramePr>
        <p:xfrm>
          <a:off x="5808546" y="53195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691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snet uitgooien | Schrijven met Licht">
            <a:extLst>
              <a:ext uri="{FF2B5EF4-FFF2-40B4-BE49-F238E27FC236}">
                <a16:creationId xmlns:a16="http://schemas.microsoft.com/office/drawing/2014/main" id="{3C48674D-9831-ED52-E1E2-05DE26D02B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2" r="-1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686CB8-97DE-75FB-F882-E5F17FD41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Johannes 21</a:t>
            </a:r>
            <a:endParaRPr lang="en-NL" sz="66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4D771-CB31-4171-4080-1879D6396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 beste </a:t>
            </a:r>
            <a:r>
              <a:rPr lang="en-US" dirty="0" err="1">
                <a:solidFill>
                  <a:schemeClr val="bg1"/>
                </a:solidFill>
              </a:rPr>
              <a:t>stuurlui</a:t>
            </a:r>
            <a:r>
              <a:rPr lang="en-US" dirty="0">
                <a:solidFill>
                  <a:schemeClr val="bg1"/>
                </a:solidFill>
              </a:rPr>
              <a:t>….</a:t>
            </a:r>
          </a:p>
          <a:p>
            <a:r>
              <a:rPr lang="en-US" b="1" dirty="0">
                <a:solidFill>
                  <a:schemeClr val="bg1"/>
                </a:solidFill>
              </a:rPr>
              <a:t>… </a:t>
            </a:r>
            <a:r>
              <a:rPr lang="en-US" b="1" dirty="0" err="1">
                <a:solidFill>
                  <a:schemeClr val="bg1"/>
                </a:solidFill>
              </a:rPr>
              <a:t>volgen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hun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opgestane</a:t>
            </a:r>
            <a:r>
              <a:rPr lang="en-US" b="1" dirty="0">
                <a:solidFill>
                  <a:schemeClr val="bg1"/>
                </a:solidFill>
              </a:rPr>
              <a:t> Heer!</a:t>
            </a:r>
            <a:endParaRPr lang="en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1017</Words>
  <Application>Microsoft Office PowerPoint</Application>
  <PresentationFormat>Widescreen</PresentationFormat>
  <Paragraphs>98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PowerPoint Presentation</vt:lpstr>
      <vt:lpstr>Johannes 21</vt:lpstr>
      <vt:lpstr>Johannes 21</vt:lpstr>
      <vt:lpstr>Was het goed dat Petrus en zijn vrienden gingen vissen?</vt:lpstr>
      <vt:lpstr>PowerPoint Presentation</vt:lpstr>
      <vt:lpstr>Wat gebeurt hier eigenlijk?</vt:lpstr>
      <vt:lpstr>Tot slot:  de opgestane Heer volgen</vt:lpstr>
      <vt:lpstr>Johannes 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21</dc:title>
  <dc:creator>Ben Hellendoorn</dc:creator>
  <cp:lastModifiedBy>Ben Hellendoorn</cp:lastModifiedBy>
  <cp:revision>2</cp:revision>
  <cp:lastPrinted>2024-05-05T07:31:31Z</cp:lastPrinted>
  <dcterms:created xsi:type="dcterms:W3CDTF">2024-05-03T17:52:12Z</dcterms:created>
  <dcterms:modified xsi:type="dcterms:W3CDTF">2024-05-05T08:07:51Z</dcterms:modified>
</cp:coreProperties>
</file>